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75" r:id="rId6"/>
    <p:sldId id="258" r:id="rId7"/>
    <p:sldId id="259" r:id="rId8"/>
    <p:sldId id="260" r:id="rId9"/>
    <p:sldId id="261" r:id="rId10"/>
    <p:sldId id="262" r:id="rId11"/>
    <p:sldId id="263" r:id="rId12"/>
    <p:sldId id="264" r:id="rId13"/>
    <p:sldId id="274" r:id="rId14"/>
    <p:sldId id="271" r:id="rId15"/>
    <p:sldId id="276" r:id="rId16"/>
    <p:sldId id="277" r:id="rId17"/>
    <p:sldId id="278" r:id="rId18"/>
    <p:sldId id="279" r:id="rId19"/>
    <p:sldId id="266" r:id="rId20"/>
    <p:sldId id="273"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24CBC3-62AC-4E58-8BF8-89D0E38F422F}" v="15" dt="2021-12-29T11:23:11.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0" d="100"/>
          <a:sy n="80" d="100"/>
        </p:scale>
        <p:origin x="5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eev Ranjan Pan" userId="f7691d3625d61217" providerId="LiveId" clId="{7E24CBC3-62AC-4E58-8BF8-89D0E38F422F}"/>
    <pc:docChg chg="undo redo custSel addSld delSld modSld">
      <pc:chgData name="Rajeev Ranjan Pan" userId="f7691d3625d61217" providerId="LiveId" clId="{7E24CBC3-62AC-4E58-8BF8-89D0E38F422F}" dt="2021-12-29T11:29:35.893" v="863" actId="255"/>
      <pc:docMkLst>
        <pc:docMk/>
      </pc:docMkLst>
      <pc:sldChg chg="addSp delSp modSp delDesignElem">
        <pc:chgData name="Rajeev Ranjan Pan" userId="f7691d3625d61217" providerId="LiveId" clId="{7E24CBC3-62AC-4E58-8BF8-89D0E38F422F}" dt="2021-12-29T09:58:43.034" v="387"/>
        <pc:sldMkLst>
          <pc:docMk/>
          <pc:sldMk cId="1736693185" sldId="257"/>
        </pc:sldMkLst>
        <pc:spChg chg="mod">
          <ac:chgData name="Rajeev Ranjan Pan" userId="f7691d3625d61217" providerId="LiveId" clId="{7E24CBC3-62AC-4E58-8BF8-89D0E38F422F}" dt="2021-12-29T09:58:43.034" v="387"/>
          <ac:spMkLst>
            <pc:docMk/>
            <pc:sldMk cId="1736693185" sldId="257"/>
            <ac:spMk id="2" creationId="{18C3B467-088C-4F3D-A9A7-105C4E1E20CD}"/>
          </ac:spMkLst>
        </pc:spChg>
        <pc:spChg chg="add del">
          <ac:chgData name="Rajeev Ranjan Pan" userId="f7691d3625d61217" providerId="LiveId" clId="{7E24CBC3-62AC-4E58-8BF8-89D0E38F422F}" dt="2021-12-29T09:58:43.034" v="387"/>
          <ac:spMkLst>
            <pc:docMk/>
            <pc:sldMk cId="1736693185" sldId="257"/>
            <ac:spMk id="102" creationId="{DB4A12B6-EF0D-43E8-8C17-4FAD4D2766E4}"/>
          </ac:spMkLst>
        </pc:spChg>
        <pc:spChg chg="add del">
          <ac:chgData name="Rajeev Ranjan Pan" userId="f7691d3625d61217" providerId="LiveId" clId="{7E24CBC3-62AC-4E58-8BF8-89D0E38F422F}" dt="2021-12-29T09:58:43.034" v="387"/>
          <ac:spMkLst>
            <pc:docMk/>
            <pc:sldMk cId="1736693185" sldId="257"/>
            <ac:spMk id="104" creationId="{AE107525-0C02-447F-8A3F-553320A7230E}"/>
          </ac:spMkLst>
        </pc:spChg>
        <pc:spChg chg="add del">
          <ac:chgData name="Rajeev Ranjan Pan" userId="f7691d3625d61217" providerId="LiveId" clId="{7E24CBC3-62AC-4E58-8BF8-89D0E38F422F}" dt="2021-12-29T09:58:43.034" v="387"/>
          <ac:spMkLst>
            <pc:docMk/>
            <pc:sldMk cId="1736693185" sldId="257"/>
            <ac:spMk id="106" creationId="{AB7A42E3-05D8-4A0B-9D4E-20EF581E57C0}"/>
          </ac:spMkLst>
        </pc:spChg>
        <pc:cxnChg chg="add del">
          <ac:chgData name="Rajeev Ranjan Pan" userId="f7691d3625d61217" providerId="LiveId" clId="{7E24CBC3-62AC-4E58-8BF8-89D0E38F422F}" dt="2021-12-29T09:58:43.034" v="387"/>
          <ac:cxnSpMkLst>
            <pc:docMk/>
            <pc:sldMk cId="1736693185" sldId="257"/>
            <ac:cxnSpMk id="108" creationId="{6EE9A54B-189D-4645-8254-FDC4210EC6DB}"/>
          </ac:cxnSpMkLst>
        </pc:cxnChg>
        <pc:cxnChg chg="add del">
          <ac:chgData name="Rajeev Ranjan Pan" userId="f7691d3625d61217" providerId="LiveId" clId="{7E24CBC3-62AC-4E58-8BF8-89D0E38F422F}" dt="2021-12-29T09:58:43.034" v="387"/>
          <ac:cxnSpMkLst>
            <pc:docMk/>
            <pc:sldMk cId="1736693185" sldId="257"/>
            <ac:cxnSpMk id="110" creationId="{511CE48F-D5E4-4520-AF1E-8F85CFBDA596}"/>
          </ac:cxnSpMkLst>
        </pc:cxnChg>
        <pc:cxnChg chg="add del">
          <ac:chgData name="Rajeev Ranjan Pan" userId="f7691d3625d61217" providerId="LiveId" clId="{7E24CBC3-62AC-4E58-8BF8-89D0E38F422F}" dt="2021-12-29T09:58:43.034" v="387"/>
          <ac:cxnSpMkLst>
            <pc:docMk/>
            <pc:sldMk cId="1736693185" sldId="257"/>
            <ac:cxnSpMk id="112" creationId="{41448851-39AD-4943-BF9C-C50704E08377}"/>
          </ac:cxnSpMkLst>
        </pc:cxnChg>
      </pc:sldChg>
      <pc:sldChg chg="addSp delSp modSp mod setClrOvrMap delDesignElem">
        <pc:chgData name="Rajeev Ranjan Pan" userId="f7691d3625d61217" providerId="LiveId" clId="{7E24CBC3-62AC-4E58-8BF8-89D0E38F422F}" dt="2021-12-29T11:27:50.291" v="825" actId="26606"/>
        <pc:sldMkLst>
          <pc:docMk/>
          <pc:sldMk cId="121601030" sldId="258"/>
        </pc:sldMkLst>
        <pc:spChg chg="mod">
          <ac:chgData name="Rajeev Ranjan Pan" userId="f7691d3625d61217" providerId="LiveId" clId="{7E24CBC3-62AC-4E58-8BF8-89D0E38F422F}" dt="2021-12-29T11:27:50.291" v="825" actId="26606"/>
          <ac:spMkLst>
            <pc:docMk/>
            <pc:sldMk cId="121601030" sldId="258"/>
            <ac:spMk id="2" creationId="{92C9295F-E638-4F61-AFE2-CF3E40556031}"/>
          </ac:spMkLst>
        </pc:spChg>
        <pc:spChg chg="mod">
          <ac:chgData name="Rajeev Ranjan Pan" userId="f7691d3625d61217" providerId="LiveId" clId="{7E24CBC3-62AC-4E58-8BF8-89D0E38F422F}" dt="2021-12-29T11:27:50.291" v="825" actId="26606"/>
          <ac:spMkLst>
            <pc:docMk/>
            <pc:sldMk cId="121601030" sldId="258"/>
            <ac:spMk id="3" creationId="{F4C1E998-B687-4519-B0DF-C4825EA91AF2}"/>
          </ac:spMkLst>
        </pc:spChg>
        <pc:spChg chg="del">
          <ac:chgData name="Rajeev Ranjan Pan" userId="f7691d3625d61217" providerId="LiveId" clId="{7E24CBC3-62AC-4E58-8BF8-89D0E38F422F}" dt="2021-12-29T09:48:25.948" v="190" actId="478"/>
          <ac:spMkLst>
            <pc:docMk/>
            <pc:sldMk cId="121601030" sldId="258"/>
            <ac:spMk id="5" creationId="{E3A6F653-F9DF-4C0F-9503-1FE830F93B5D}"/>
          </ac:spMkLst>
        </pc:spChg>
        <pc:spChg chg="del">
          <ac:chgData name="Rajeev Ranjan Pan" userId="f7691d3625d61217" providerId="LiveId" clId="{7E24CBC3-62AC-4E58-8BF8-89D0E38F422F}" dt="2021-12-29T09:48:37.391" v="193" actId="478"/>
          <ac:spMkLst>
            <pc:docMk/>
            <pc:sldMk cId="121601030" sldId="258"/>
            <ac:spMk id="6" creationId="{81B8B7FB-C060-4C46-9790-3F1EAE5D41FD}"/>
          </ac:spMkLst>
        </pc:spChg>
        <pc:spChg chg="del">
          <ac:chgData name="Rajeev Ranjan Pan" userId="f7691d3625d61217" providerId="LiveId" clId="{7E24CBC3-62AC-4E58-8BF8-89D0E38F422F}" dt="2021-12-29T09:48:40.654" v="194" actId="478"/>
          <ac:spMkLst>
            <pc:docMk/>
            <pc:sldMk cId="121601030" sldId="258"/>
            <ac:spMk id="8" creationId="{B30D48B9-342B-4958-9021-1206D159C12E}"/>
          </ac:spMkLst>
        </pc:spChg>
        <pc:spChg chg="del">
          <ac:chgData name="Rajeev Ranjan Pan" userId="f7691d3625d61217" providerId="LiveId" clId="{7E24CBC3-62AC-4E58-8BF8-89D0E38F422F}" dt="2021-12-29T09:48:47.855" v="196" actId="478"/>
          <ac:spMkLst>
            <pc:docMk/>
            <pc:sldMk cId="121601030" sldId="258"/>
            <ac:spMk id="9" creationId="{753F07A1-E0BE-40A5-B1A7-9B06A26A4F83}"/>
          </ac:spMkLst>
        </pc:spChg>
        <pc:spChg chg="add del">
          <ac:chgData name="Rajeev Ranjan Pan" userId="f7691d3625d61217" providerId="LiveId" clId="{7E24CBC3-62AC-4E58-8BF8-89D0E38F422F}" dt="2021-12-29T11:27:50.291" v="825" actId="26606"/>
          <ac:spMkLst>
            <pc:docMk/>
            <pc:sldMk cId="121601030" sldId="258"/>
            <ac:spMk id="29" creationId="{F5380E9A-163E-4576-BCDD-0A450B7E9097}"/>
          </ac:spMkLst>
        </pc:spChg>
        <pc:spChg chg="add del">
          <ac:chgData name="Rajeev Ranjan Pan" userId="f7691d3625d61217" providerId="LiveId" clId="{7E24CBC3-62AC-4E58-8BF8-89D0E38F422F}" dt="2021-12-29T11:27:50.291" v="825" actId="26606"/>
          <ac:spMkLst>
            <pc:docMk/>
            <pc:sldMk cId="121601030" sldId="258"/>
            <ac:spMk id="30" creationId="{88DDEF77-9746-4D83-91F9-442A2487E666}"/>
          </ac:spMkLst>
        </pc:spChg>
        <pc:spChg chg="add">
          <ac:chgData name="Rajeev Ranjan Pan" userId="f7691d3625d61217" providerId="LiveId" clId="{7E24CBC3-62AC-4E58-8BF8-89D0E38F422F}" dt="2021-12-29T11:27:50.291" v="825" actId="26606"/>
          <ac:spMkLst>
            <pc:docMk/>
            <pc:sldMk cId="121601030" sldId="258"/>
            <ac:spMk id="35" creationId="{E192707B-B929-41A7-9B41-E959A1C689E4}"/>
          </ac:spMkLst>
        </pc:spChg>
        <pc:spChg chg="add">
          <ac:chgData name="Rajeev Ranjan Pan" userId="f7691d3625d61217" providerId="LiveId" clId="{7E24CBC3-62AC-4E58-8BF8-89D0E38F422F}" dt="2021-12-29T11:27:50.291" v="825" actId="26606"/>
          <ac:spMkLst>
            <pc:docMk/>
            <pc:sldMk cId="121601030" sldId="258"/>
            <ac:spMk id="37" creationId="{8FB4235C-4505-46C7-AD8F-8769A1972FC1}"/>
          </ac:spMkLst>
        </pc:spChg>
        <pc:picChg chg="add del mod">
          <ac:chgData name="Rajeev Ranjan Pan" userId="f7691d3625d61217" providerId="LiveId" clId="{7E24CBC3-62AC-4E58-8BF8-89D0E38F422F}" dt="2021-12-29T11:27:50.291" v="825" actId="26606"/>
          <ac:picMkLst>
            <pc:docMk/>
            <pc:sldMk cId="121601030" sldId="258"/>
            <ac:picMk id="4" creationId="{5C002EE5-E4FF-463C-8DAA-9AC0B6D407FF}"/>
          </ac:picMkLst>
        </pc:picChg>
        <pc:picChg chg="del">
          <ac:chgData name="Rajeev Ranjan Pan" userId="f7691d3625d61217" providerId="LiveId" clId="{7E24CBC3-62AC-4E58-8BF8-89D0E38F422F}" dt="2021-12-29T09:49:31.932" v="201" actId="478"/>
          <ac:picMkLst>
            <pc:docMk/>
            <pc:sldMk cId="121601030" sldId="258"/>
            <ac:picMk id="13" creationId="{01FDA0AD-6A02-4DB3-88C9-1817EA49D9D1}"/>
          </ac:picMkLst>
        </pc:picChg>
      </pc:sldChg>
      <pc:sldChg chg="addSp delSp modSp mod setClrOvrMap delDesignElem">
        <pc:chgData name="Rajeev Ranjan Pan" userId="f7691d3625d61217" providerId="LiveId" clId="{7E24CBC3-62AC-4E58-8BF8-89D0E38F422F}" dt="2021-12-29T11:28:35.433" v="846" actId="26606"/>
        <pc:sldMkLst>
          <pc:docMk/>
          <pc:sldMk cId="3383595785" sldId="259"/>
        </pc:sldMkLst>
        <pc:spChg chg="mod">
          <ac:chgData name="Rajeev Ranjan Pan" userId="f7691d3625d61217" providerId="LiveId" clId="{7E24CBC3-62AC-4E58-8BF8-89D0E38F422F}" dt="2021-12-29T11:28:35.433" v="846" actId="26606"/>
          <ac:spMkLst>
            <pc:docMk/>
            <pc:sldMk cId="3383595785" sldId="259"/>
            <ac:spMk id="2" creationId="{01E45F0A-800B-48A4-9649-8C127F342397}"/>
          </ac:spMkLst>
        </pc:spChg>
        <pc:spChg chg="add del">
          <ac:chgData name="Rajeev Ranjan Pan" userId="f7691d3625d61217" providerId="LiveId" clId="{7E24CBC3-62AC-4E58-8BF8-89D0E38F422F}" dt="2021-12-29T09:51:58.424" v="271" actId="478"/>
          <ac:spMkLst>
            <pc:docMk/>
            <pc:sldMk cId="3383595785" sldId="259"/>
            <ac:spMk id="3" creationId="{D5854B59-6171-43A2-807E-257968D0AED2}"/>
          </ac:spMkLst>
        </pc:spChg>
        <pc:spChg chg="mod">
          <ac:chgData name="Rajeev Ranjan Pan" userId="f7691d3625d61217" providerId="LiveId" clId="{7E24CBC3-62AC-4E58-8BF8-89D0E38F422F}" dt="2021-12-29T11:28:35.433" v="846" actId="26606"/>
          <ac:spMkLst>
            <pc:docMk/>
            <pc:sldMk cId="3383595785" sldId="259"/>
            <ac:spMk id="6" creationId="{CB559EB7-D794-43AB-99AC-6B48B528EB91}"/>
          </ac:spMkLst>
        </pc:spChg>
        <pc:spChg chg="del">
          <ac:chgData name="Rajeev Ranjan Pan" userId="f7691d3625d61217" providerId="LiveId" clId="{7E24CBC3-62AC-4E58-8BF8-89D0E38F422F}" dt="2021-12-29T09:51:36.194" v="268" actId="478"/>
          <ac:spMkLst>
            <pc:docMk/>
            <pc:sldMk cId="3383595785" sldId="259"/>
            <ac:spMk id="7" creationId="{B5B56C23-36E7-4DEE-B255-4441523B031D}"/>
          </ac:spMkLst>
        </pc:spChg>
        <pc:spChg chg="add del mod">
          <ac:chgData name="Rajeev Ranjan Pan" userId="f7691d3625d61217" providerId="LiveId" clId="{7E24CBC3-62AC-4E58-8BF8-89D0E38F422F}" dt="2021-12-29T09:51:55.144" v="270" actId="478"/>
          <ac:spMkLst>
            <pc:docMk/>
            <pc:sldMk cId="3383595785" sldId="259"/>
            <ac:spMk id="9" creationId="{2A38C9D4-4CE1-4F43-A00D-D608AE93D582}"/>
          </ac:spMkLst>
        </pc:spChg>
        <pc:spChg chg="add del mod">
          <ac:chgData name="Rajeev Ranjan Pan" userId="f7691d3625d61217" providerId="LiveId" clId="{7E24CBC3-62AC-4E58-8BF8-89D0E38F422F}" dt="2021-12-29T09:52:06.766" v="272" actId="478"/>
          <ac:spMkLst>
            <pc:docMk/>
            <pc:sldMk cId="3383595785" sldId="259"/>
            <ac:spMk id="11" creationId="{CF1D17EA-10CA-44A9-9CBD-F01F06242E9D}"/>
          </ac:spMkLst>
        </pc:spChg>
        <pc:spChg chg="add del">
          <ac:chgData name="Rajeev Ranjan Pan" userId="f7691d3625d61217" providerId="LiveId" clId="{7E24CBC3-62AC-4E58-8BF8-89D0E38F422F}" dt="2021-12-29T11:28:35.433" v="846" actId="26606"/>
          <ac:spMkLst>
            <pc:docMk/>
            <pc:sldMk cId="3383595785" sldId="259"/>
            <ac:spMk id="15" creationId="{78632963-757B-40C2-BB84-FC6107A54DAD}"/>
          </ac:spMkLst>
        </pc:spChg>
        <pc:spChg chg="add del">
          <ac:chgData name="Rajeev Ranjan Pan" userId="f7691d3625d61217" providerId="LiveId" clId="{7E24CBC3-62AC-4E58-8BF8-89D0E38F422F}" dt="2021-12-29T11:28:35.433" v="846" actId="26606"/>
          <ac:spMkLst>
            <pc:docMk/>
            <pc:sldMk cId="3383595785" sldId="259"/>
            <ac:spMk id="16" creationId="{2853AE55-7E35-44B0-89F1-3F52B262AF33}"/>
          </ac:spMkLst>
        </pc:spChg>
        <pc:spChg chg="add del">
          <ac:chgData name="Rajeev Ranjan Pan" userId="f7691d3625d61217" providerId="LiveId" clId="{7E24CBC3-62AC-4E58-8BF8-89D0E38F422F}" dt="2021-12-29T11:28:35.433" v="846" actId="26606"/>
          <ac:spMkLst>
            <pc:docMk/>
            <pc:sldMk cId="3383595785" sldId="259"/>
            <ac:spMk id="17" creationId="{DBC4BE4D-4B50-4F51-9F85-4B5D60B02D81}"/>
          </ac:spMkLst>
        </pc:spChg>
        <pc:spChg chg="del">
          <ac:chgData name="Rajeev Ranjan Pan" userId="f7691d3625d61217" providerId="LiveId" clId="{7E24CBC3-62AC-4E58-8BF8-89D0E38F422F}" dt="2021-12-29T11:28:01.164" v="830" actId="478"/>
          <ac:spMkLst>
            <pc:docMk/>
            <pc:sldMk cId="3383595785" sldId="259"/>
            <ac:spMk id="18" creationId="{87EAE4C3-DAB7-4F65-9FDB-FF0D412CC98F}"/>
          </ac:spMkLst>
        </pc:spChg>
        <pc:spChg chg="add del">
          <ac:chgData name="Rajeev Ranjan Pan" userId="f7691d3625d61217" providerId="LiveId" clId="{7E24CBC3-62AC-4E58-8BF8-89D0E38F422F}" dt="2021-12-29T11:28:30.387" v="837" actId="26606"/>
          <ac:spMkLst>
            <pc:docMk/>
            <pc:sldMk cId="3383595785" sldId="259"/>
            <ac:spMk id="19" creationId="{78632963-757B-40C2-BB84-FC6107A54DAD}"/>
          </ac:spMkLst>
        </pc:spChg>
        <pc:spChg chg="add del">
          <ac:chgData name="Rajeev Ranjan Pan" userId="f7691d3625d61217" providerId="LiveId" clId="{7E24CBC3-62AC-4E58-8BF8-89D0E38F422F}" dt="2021-12-29T11:28:30.387" v="837" actId="26606"/>
          <ac:spMkLst>
            <pc:docMk/>
            <pc:sldMk cId="3383595785" sldId="259"/>
            <ac:spMk id="21" creationId="{2853AE55-7E35-44B0-89F1-3F52B262AF33}"/>
          </ac:spMkLst>
        </pc:spChg>
        <pc:spChg chg="add del">
          <ac:chgData name="Rajeev Ranjan Pan" userId="f7691d3625d61217" providerId="LiveId" clId="{7E24CBC3-62AC-4E58-8BF8-89D0E38F422F}" dt="2021-12-29T11:28:30.387" v="837" actId="26606"/>
          <ac:spMkLst>
            <pc:docMk/>
            <pc:sldMk cId="3383595785" sldId="259"/>
            <ac:spMk id="23" creationId="{DBC4BE4D-4B50-4F51-9F85-4B5D60B02D81}"/>
          </ac:spMkLst>
        </pc:spChg>
        <pc:spChg chg="add del">
          <ac:chgData name="Rajeev Ranjan Pan" userId="f7691d3625d61217" providerId="LiveId" clId="{7E24CBC3-62AC-4E58-8BF8-89D0E38F422F}" dt="2021-12-29T11:28:31.279" v="839" actId="26606"/>
          <ac:spMkLst>
            <pc:docMk/>
            <pc:sldMk cId="3383595785" sldId="259"/>
            <ac:spMk id="25" creationId="{0BBB6B01-5B73-410C-B70E-8CF2FA470D11}"/>
          </ac:spMkLst>
        </pc:spChg>
        <pc:spChg chg="add del">
          <ac:chgData name="Rajeev Ranjan Pan" userId="f7691d3625d61217" providerId="LiveId" clId="{7E24CBC3-62AC-4E58-8BF8-89D0E38F422F}" dt="2021-12-29T11:28:31.279" v="839" actId="26606"/>
          <ac:spMkLst>
            <pc:docMk/>
            <pc:sldMk cId="3383595785" sldId="259"/>
            <ac:spMk id="27" creationId="{8712F587-12D0-435C-8E3F-F44C36EE71B8}"/>
          </ac:spMkLst>
        </pc:spChg>
        <pc:spChg chg="add del">
          <ac:chgData name="Rajeev Ranjan Pan" userId="f7691d3625d61217" providerId="LiveId" clId="{7E24CBC3-62AC-4E58-8BF8-89D0E38F422F}" dt="2021-12-29T11:28:31.654" v="841" actId="26606"/>
          <ac:spMkLst>
            <pc:docMk/>
            <pc:sldMk cId="3383595785" sldId="259"/>
            <ac:spMk id="29" creationId="{78632963-757B-40C2-BB84-FC6107A54DAD}"/>
          </ac:spMkLst>
        </pc:spChg>
        <pc:spChg chg="add del">
          <ac:chgData name="Rajeev Ranjan Pan" userId="f7691d3625d61217" providerId="LiveId" clId="{7E24CBC3-62AC-4E58-8BF8-89D0E38F422F}" dt="2021-12-29T11:28:31.654" v="841" actId="26606"/>
          <ac:spMkLst>
            <pc:docMk/>
            <pc:sldMk cId="3383595785" sldId="259"/>
            <ac:spMk id="30" creationId="{2853AE55-7E35-44B0-89F1-3F52B262AF33}"/>
          </ac:spMkLst>
        </pc:spChg>
        <pc:spChg chg="add del">
          <ac:chgData name="Rajeev Ranjan Pan" userId="f7691d3625d61217" providerId="LiveId" clId="{7E24CBC3-62AC-4E58-8BF8-89D0E38F422F}" dt="2021-12-29T11:28:31.654" v="841" actId="26606"/>
          <ac:spMkLst>
            <pc:docMk/>
            <pc:sldMk cId="3383595785" sldId="259"/>
            <ac:spMk id="31" creationId="{DBC4BE4D-4B50-4F51-9F85-4B5D60B02D81}"/>
          </ac:spMkLst>
        </pc:spChg>
        <pc:spChg chg="add del">
          <ac:chgData name="Rajeev Ranjan Pan" userId="f7691d3625d61217" providerId="LiveId" clId="{7E24CBC3-62AC-4E58-8BF8-89D0E38F422F}" dt="2021-12-29T11:28:34.428" v="843" actId="26606"/>
          <ac:spMkLst>
            <pc:docMk/>
            <pc:sldMk cId="3383595785" sldId="259"/>
            <ac:spMk id="33" creationId="{CD64F326-929E-45E2-B54D-DC7E17207734}"/>
          </ac:spMkLst>
        </pc:spChg>
        <pc:spChg chg="add del">
          <ac:chgData name="Rajeev Ranjan Pan" userId="f7691d3625d61217" providerId="LiveId" clId="{7E24CBC3-62AC-4E58-8BF8-89D0E38F422F}" dt="2021-12-29T11:28:34.428" v="843" actId="26606"/>
          <ac:spMkLst>
            <pc:docMk/>
            <pc:sldMk cId="3383595785" sldId="259"/>
            <ac:spMk id="34" creationId="{7BFCDFD7-7B3B-4ED9-B533-34D0B37244F1}"/>
          </ac:spMkLst>
        </pc:spChg>
        <pc:spChg chg="add del">
          <ac:chgData name="Rajeev Ranjan Pan" userId="f7691d3625d61217" providerId="LiveId" clId="{7E24CBC3-62AC-4E58-8BF8-89D0E38F422F}" dt="2021-12-29T11:28:35.419" v="845" actId="26606"/>
          <ac:spMkLst>
            <pc:docMk/>
            <pc:sldMk cId="3383595785" sldId="259"/>
            <ac:spMk id="36" creationId="{B6EE7E08-B389-43E5-B019-1B0A8ACBBD93}"/>
          </ac:spMkLst>
        </pc:spChg>
        <pc:spChg chg="add del">
          <ac:chgData name="Rajeev Ranjan Pan" userId="f7691d3625d61217" providerId="LiveId" clId="{7E24CBC3-62AC-4E58-8BF8-89D0E38F422F}" dt="2021-12-29T11:28:35.419" v="845" actId="26606"/>
          <ac:spMkLst>
            <pc:docMk/>
            <pc:sldMk cId="3383595785" sldId="259"/>
            <ac:spMk id="37" creationId="{E60D94A5-8A09-4BAB-8F7C-69BC34C54DDE}"/>
          </ac:spMkLst>
        </pc:spChg>
        <pc:spChg chg="add del">
          <ac:chgData name="Rajeev Ranjan Pan" userId="f7691d3625d61217" providerId="LiveId" clId="{7E24CBC3-62AC-4E58-8BF8-89D0E38F422F}" dt="2021-12-29T11:28:35.419" v="845" actId="26606"/>
          <ac:spMkLst>
            <pc:docMk/>
            <pc:sldMk cId="3383595785" sldId="259"/>
            <ac:spMk id="38" creationId="{7A1AE32B-3A6E-4C5E-8FEB-73861B9A26B5}"/>
          </ac:spMkLst>
        </pc:spChg>
        <pc:spChg chg="add">
          <ac:chgData name="Rajeev Ranjan Pan" userId="f7691d3625d61217" providerId="LiveId" clId="{7E24CBC3-62AC-4E58-8BF8-89D0E38F422F}" dt="2021-12-29T11:28:35.433" v="846" actId="26606"/>
          <ac:spMkLst>
            <pc:docMk/>
            <pc:sldMk cId="3383595785" sldId="259"/>
            <ac:spMk id="40" creationId="{E192707B-B929-41A7-9B41-E959A1C689E4}"/>
          </ac:spMkLst>
        </pc:spChg>
        <pc:spChg chg="add">
          <ac:chgData name="Rajeev Ranjan Pan" userId="f7691d3625d61217" providerId="LiveId" clId="{7E24CBC3-62AC-4E58-8BF8-89D0E38F422F}" dt="2021-12-29T11:28:35.433" v="846" actId="26606"/>
          <ac:spMkLst>
            <pc:docMk/>
            <pc:sldMk cId="3383595785" sldId="259"/>
            <ac:spMk id="41" creationId="{8FB4235C-4505-46C7-AD8F-8769A1972FC1}"/>
          </ac:spMkLst>
        </pc:spChg>
        <pc:picChg chg="mod ord">
          <ac:chgData name="Rajeev Ranjan Pan" userId="f7691d3625d61217" providerId="LiveId" clId="{7E24CBC3-62AC-4E58-8BF8-89D0E38F422F}" dt="2021-12-29T11:28:35.433" v="846" actId="26606"/>
          <ac:picMkLst>
            <pc:docMk/>
            <pc:sldMk cId="3383595785" sldId="259"/>
            <ac:picMk id="4" creationId="{AD31048D-0600-491F-A686-0ED12B680F35}"/>
          </ac:picMkLst>
        </pc:picChg>
        <pc:picChg chg="add del mod">
          <ac:chgData name="Rajeev Ranjan Pan" userId="f7691d3625d61217" providerId="LiveId" clId="{7E24CBC3-62AC-4E58-8BF8-89D0E38F422F}" dt="2021-12-29T11:28:26.974" v="835" actId="478"/>
          <ac:picMkLst>
            <pc:docMk/>
            <pc:sldMk cId="3383595785" sldId="259"/>
            <ac:picMk id="8" creationId="{9E70141E-3653-4A6E-BD11-DA0B2E05C0C9}"/>
          </ac:picMkLst>
        </pc:picChg>
        <pc:picChg chg="del">
          <ac:chgData name="Rajeev Ranjan Pan" userId="f7691d3625d61217" providerId="LiveId" clId="{7E24CBC3-62AC-4E58-8BF8-89D0E38F422F}" dt="2021-12-29T11:27:59.882" v="829" actId="478"/>
          <ac:picMkLst>
            <pc:docMk/>
            <pc:sldMk cId="3383595785" sldId="259"/>
            <ac:picMk id="20" creationId="{81EC867F-62C6-4F16-8C47-5D002407B32B}"/>
          </ac:picMkLst>
        </pc:picChg>
        <pc:picChg chg="del">
          <ac:chgData name="Rajeev Ranjan Pan" userId="f7691d3625d61217" providerId="LiveId" clId="{7E24CBC3-62AC-4E58-8BF8-89D0E38F422F}" dt="2021-12-29T11:28:03.356" v="832" actId="478"/>
          <ac:picMkLst>
            <pc:docMk/>
            <pc:sldMk cId="3383595785" sldId="259"/>
            <ac:picMk id="22" creationId="{2894C336-D8C8-4B15-8113-87A4CB24B0B1}"/>
          </ac:picMkLst>
        </pc:picChg>
        <pc:picChg chg="del">
          <ac:chgData name="Rajeev Ranjan Pan" userId="f7691d3625d61217" providerId="LiveId" clId="{7E24CBC3-62AC-4E58-8BF8-89D0E38F422F}" dt="2021-12-29T11:27:58.785" v="828" actId="478"/>
          <ac:picMkLst>
            <pc:docMk/>
            <pc:sldMk cId="3383595785" sldId="259"/>
            <ac:picMk id="24" creationId="{8F6A86D1-4C32-4CA8-BA7D-C50398AF48B7}"/>
          </ac:picMkLst>
        </pc:picChg>
        <pc:picChg chg="del">
          <ac:chgData name="Rajeev Ranjan Pan" userId="f7691d3625d61217" providerId="LiveId" clId="{7E24CBC3-62AC-4E58-8BF8-89D0E38F422F}" dt="2021-12-29T11:28:02.113" v="831" actId="478"/>
          <ac:picMkLst>
            <pc:docMk/>
            <pc:sldMk cId="3383595785" sldId="259"/>
            <ac:picMk id="26" creationId="{A4C4C385-A139-45E5-8663-271D2AA93CA2}"/>
          </ac:picMkLst>
        </pc:picChg>
      </pc:sldChg>
      <pc:sldChg chg="addSp delSp modSp mod setClrOvrMap delDesignElem">
        <pc:chgData name="Rajeev Ranjan Pan" userId="f7691d3625d61217" providerId="LiveId" clId="{7E24CBC3-62AC-4E58-8BF8-89D0E38F422F}" dt="2021-12-29T11:29:35.893" v="863" actId="255"/>
        <pc:sldMkLst>
          <pc:docMk/>
          <pc:sldMk cId="774371211" sldId="260"/>
        </pc:sldMkLst>
        <pc:spChg chg="mod">
          <ac:chgData name="Rajeev Ranjan Pan" userId="f7691d3625d61217" providerId="LiveId" clId="{7E24CBC3-62AC-4E58-8BF8-89D0E38F422F}" dt="2021-12-29T09:58:58.223" v="390" actId="26606"/>
          <ac:spMkLst>
            <pc:docMk/>
            <pc:sldMk cId="774371211" sldId="260"/>
            <ac:spMk id="2" creationId="{E65E5D1B-3C12-4898-987A-FF247164CF4F}"/>
          </ac:spMkLst>
        </pc:spChg>
        <pc:spChg chg="del">
          <ac:chgData name="Rajeev Ranjan Pan" userId="f7691d3625d61217" providerId="LiveId" clId="{7E24CBC3-62AC-4E58-8BF8-89D0E38F422F}" dt="2021-12-29T09:57:17.356" v="349" actId="478"/>
          <ac:spMkLst>
            <pc:docMk/>
            <pc:sldMk cId="774371211" sldId="260"/>
            <ac:spMk id="3" creationId="{E8BAD567-3D16-470D-A36D-6819423C6326}"/>
          </ac:spMkLst>
        </pc:spChg>
        <pc:spChg chg="mod">
          <ac:chgData name="Rajeev Ranjan Pan" userId="f7691d3625d61217" providerId="LiveId" clId="{7E24CBC3-62AC-4E58-8BF8-89D0E38F422F}" dt="2021-12-29T11:29:35.893" v="863" actId="255"/>
          <ac:spMkLst>
            <pc:docMk/>
            <pc:sldMk cId="774371211" sldId="260"/>
            <ac:spMk id="5" creationId="{56E8AA7F-836F-4B14-8888-ECD24A765E6F}"/>
          </ac:spMkLst>
        </pc:spChg>
        <pc:spChg chg="del">
          <ac:chgData name="Rajeev Ranjan Pan" userId="f7691d3625d61217" providerId="LiveId" clId="{7E24CBC3-62AC-4E58-8BF8-89D0E38F422F}" dt="2021-12-29T09:57:05.223" v="346" actId="478"/>
          <ac:spMkLst>
            <pc:docMk/>
            <pc:sldMk cId="774371211" sldId="260"/>
            <ac:spMk id="7" creationId="{077ACBE7-B313-4782-A91E-CF1A7A421262}"/>
          </ac:spMkLst>
        </pc:spChg>
        <pc:spChg chg="del">
          <ac:chgData name="Rajeev Ranjan Pan" userId="f7691d3625d61217" providerId="LiveId" clId="{7E24CBC3-62AC-4E58-8BF8-89D0E38F422F}" dt="2021-12-29T09:57:09.561" v="347" actId="478"/>
          <ac:spMkLst>
            <pc:docMk/>
            <pc:sldMk cId="774371211" sldId="260"/>
            <ac:spMk id="8" creationId="{DBD03A13-45DC-4F92-97A7-92E12D899574}"/>
          </ac:spMkLst>
        </pc:spChg>
        <pc:spChg chg="add del">
          <ac:chgData name="Rajeev Ranjan Pan" userId="f7691d3625d61217" providerId="LiveId" clId="{7E24CBC3-62AC-4E58-8BF8-89D0E38F422F}" dt="2021-12-29T09:58:58.223" v="390" actId="26606"/>
          <ac:spMkLst>
            <pc:docMk/>
            <pc:sldMk cId="774371211" sldId="260"/>
            <ac:spMk id="9" creationId="{78632963-757B-40C2-BB84-FC6107A54DAD}"/>
          </ac:spMkLst>
        </pc:spChg>
        <pc:spChg chg="del">
          <ac:chgData name="Rajeev Ranjan Pan" userId="f7691d3625d61217" providerId="LiveId" clId="{7E24CBC3-62AC-4E58-8BF8-89D0E38F422F}" dt="2021-12-29T09:57:13.144" v="348" actId="478"/>
          <ac:spMkLst>
            <pc:docMk/>
            <pc:sldMk cId="774371211" sldId="260"/>
            <ac:spMk id="10" creationId="{A6DD63A6-0B7C-45E4-BF3F-7E5B992F635A}"/>
          </ac:spMkLst>
        </pc:spChg>
        <pc:spChg chg="add del">
          <ac:chgData name="Rajeev Ranjan Pan" userId="f7691d3625d61217" providerId="LiveId" clId="{7E24CBC3-62AC-4E58-8BF8-89D0E38F422F}" dt="2021-12-29T09:58:58.223" v="390" actId="26606"/>
          <ac:spMkLst>
            <pc:docMk/>
            <pc:sldMk cId="774371211" sldId="260"/>
            <ac:spMk id="11" creationId="{2853AE55-7E35-44B0-89F1-3F52B262AF33}"/>
          </ac:spMkLst>
        </pc:spChg>
        <pc:spChg chg="add del mod">
          <ac:chgData name="Rajeev Ranjan Pan" userId="f7691d3625d61217" providerId="LiveId" clId="{7E24CBC3-62AC-4E58-8BF8-89D0E38F422F}" dt="2021-12-29T09:57:25.562" v="350" actId="478"/>
          <ac:spMkLst>
            <pc:docMk/>
            <pc:sldMk cId="774371211" sldId="260"/>
            <ac:spMk id="12" creationId="{D0D12607-B21B-492D-AA36-E96B6113BDE1}"/>
          </ac:spMkLst>
        </pc:spChg>
        <pc:spChg chg="add del">
          <ac:chgData name="Rajeev Ranjan Pan" userId="f7691d3625d61217" providerId="LiveId" clId="{7E24CBC3-62AC-4E58-8BF8-89D0E38F422F}" dt="2021-12-29T09:58:58.223" v="390" actId="26606"/>
          <ac:spMkLst>
            <pc:docMk/>
            <pc:sldMk cId="774371211" sldId="260"/>
            <ac:spMk id="13" creationId="{DBC4BE4D-4B50-4F51-9F85-4B5D60B02D81}"/>
          </ac:spMkLst>
        </pc:spChg>
        <pc:spChg chg="add del">
          <ac:chgData name="Rajeev Ranjan Pan" userId="f7691d3625d61217" providerId="LiveId" clId="{7E24CBC3-62AC-4E58-8BF8-89D0E38F422F}" dt="2021-12-29T09:58:58.207" v="389" actId="26606"/>
          <ac:spMkLst>
            <pc:docMk/>
            <pc:sldMk cId="774371211" sldId="260"/>
            <ac:spMk id="18" creationId="{11657BF2-BFFB-4FF0-9FE2-4D7F7A7C9D50}"/>
          </ac:spMkLst>
        </pc:spChg>
        <pc:spChg chg="add del">
          <ac:chgData name="Rajeev Ranjan Pan" userId="f7691d3625d61217" providerId="LiveId" clId="{7E24CBC3-62AC-4E58-8BF8-89D0E38F422F}" dt="2021-12-29T09:58:58.207" v="389" actId="26606"/>
          <ac:spMkLst>
            <pc:docMk/>
            <pc:sldMk cId="774371211" sldId="260"/>
            <ac:spMk id="20" creationId="{25397171-E233-4F26-9A8C-29C436537DC4}"/>
          </ac:spMkLst>
        </pc:spChg>
        <pc:spChg chg="add del">
          <ac:chgData name="Rajeev Ranjan Pan" userId="f7691d3625d61217" providerId="LiveId" clId="{7E24CBC3-62AC-4E58-8BF8-89D0E38F422F}" dt="2021-12-29T09:58:58.207" v="389" actId="26606"/>
          <ac:spMkLst>
            <pc:docMk/>
            <pc:sldMk cId="774371211" sldId="260"/>
            <ac:spMk id="22" creationId="{EA830B9C-C9EB-4D80-9552-AE9DE30758C9}"/>
          </ac:spMkLst>
        </pc:spChg>
        <pc:spChg chg="add del">
          <ac:chgData name="Rajeev Ranjan Pan" userId="f7691d3625d61217" providerId="LiveId" clId="{7E24CBC3-62AC-4E58-8BF8-89D0E38F422F}" dt="2021-12-29T11:29:25.489" v="862" actId="26606"/>
          <ac:spMkLst>
            <pc:docMk/>
            <pc:sldMk cId="774371211" sldId="260"/>
            <ac:spMk id="24" creationId="{47421797-7B77-498E-A01C-0A1194615BD5}"/>
          </ac:spMkLst>
        </pc:spChg>
        <pc:spChg chg="add del">
          <ac:chgData name="Rajeev Ranjan Pan" userId="f7691d3625d61217" providerId="LiveId" clId="{7E24CBC3-62AC-4E58-8BF8-89D0E38F422F}" dt="2021-12-29T11:29:25.489" v="862" actId="26606"/>
          <ac:spMkLst>
            <pc:docMk/>
            <pc:sldMk cId="774371211" sldId="260"/>
            <ac:spMk id="25" creationId="{926D38EC-CD1B-456B-A813-64F8D8E71DA5}"/>
          </ac:spMkLst>
        </pc:spChg>
        <pc:spChg chg="add del">
          <ac:chgData name="Rajeev Ranjan Pan" userId="f7691d3625d61217" providerId="LiveId" clId="{7E24CBC3-62AC-4E58-8BF8-89D0E38F422F}" dt="2021-12-29T11:29:25.489" v="862" actId="26606"/>
          <ac:spMkLst>
            <pc:docMk/>
            <pc:sldMk cId="774371211" sldId="260"/>
            <ac:spMk id="26" creationId="{2DC18E46-CA2E-43A8-A2EC-61D30FAC3678}"/>
          </ac:spMkLst>
        </pc:spChg>
        <pc:spChg chg="add">
          <ac:chgData name="Rajeev Ranjan Pan" userId="f7691d3625d61217" providerId="LiveId" clId="{7E24CBC3-62AC-4E58-8BF8-89D0E38F422F}" dt="2021-12-29T11:29:25.489" v="862" actId="26606"/>
          <ac:spMkLst>
            <pc:docMk/>
            <pc:sldMk cId="774371211" sldId="260"/>
            <ac:spMk id="31" creationId="{E192707B-B929-41A7-9B41-E959A1C689E4}"/>
          </ac:spMkLst>
        </pc:spChg>
        <pc:spChg chg="add">
          <ac:chgData name="Rajeev Ranjan Pan" userId="f7691d3625d61217" providerId="LiveId" clId="{7E24CBC3-62AC-4E58-8BF8-89D0E38F422F}" dt="2021-12-29T11:29:25.489" v="862" actId="26606"/>
          <ac:spMkLst>
            <pc:docMk/>
            <pc:sldMk cId="774371211" sldId="260"/>
            <ac:spMk id="33" creationId="{8FB4235C-4505-46C7-AD8F-8769A1972FC1}"/>
          </ac:spMkLst>
        </pc:spChg>
        <pc:picChg chg="mod ord">
          <ac:chgData name="Rajeev Ranjan Pan" userId="f7691d3625d61217" providerId="LiveId" clId="{7E24CBC3-62AC-4E58-8BF8-89D0E38F422F}" dt="2021-12-29T11:29:25.489" v="862" actId="26606"/>
          <ac:picMkLst>
            <pc:docMk/>
            <pc:sldMk cId="774371211" sldId="260"/>
            <ac:picMk id="4" creationId="{B218E195-593B-4F32-B320-0724F549B85A}"/>
          </ac:picMkLst>
        </pc:picChg>
        <pc:picChg chg="del">
          <ac:chgData name="Rajeev Ranjan Pan" userId="f7691d3625d61217" providerId="LiveId" clId="{7E24CBC3-62AC-4E58-8BF8-89D0E38F422F}" dt="2021-12-29T09:57:56.779" v="353" actId="478"/>
          <ac:picMkLst>
            <pc:docMk/>
            <pc:sldMk cId="774371211" sldId="260"/>
            <ac:picMk id="14" creationId="{4960AD2C-C089-4E5F-8BED-96F6F50FCEBE}"/>
          </ac:picMkLst>
        </pc:picChg>
        <pc:picChg chg="del">
          <ac:chgData name="Rajeev Ranjan Pan" userId="f7691d3625d61217" providerId="LiveId" clId="{7E24CBC3-62AC-4E58-8BF8-89D0E38F422F}" dt="2021-12-29T09:55:58.021" v="342" actId="478"/>
          <ac:picMkLst>
            <pc:docMk/>
            <pc:sldMk cId="774371211" sldId="260"/>
            <ac:picMk id="15" creationId="{5E503DDD-6B42-421B-9550-E49E818EF314}"/>
          </ac:picMkLst>
        </pc:picChg>
      </pc:sldChg>
      <pc:sldChg chg="addSp delSp modSp mod setClrOvrMap delDesignElem">
        <pc:chgData name="Rajeev Ranjan Pan" userId="f7691d3625d61217" providerId="LiveId" clId="{7E24CBC3-62AC-4E58-8BF8-89D0E38F422F}" dt="2021-12-29T10:04:17.511" v="500" actId="20577"/>
        <pc:sldMkLst>
          <pc:docMk/>
          <pc:sldMk cId="1851998707" sldId="261"/>
        </pc:sldMkLst>
        <pc:spChg chg="add del mod ord">
          <ac:chgData name="Rajeev Ranjan Pan" userId="f7691d3625d61217" providerId="LiveId" clId="{7E24CBC3-62AC-4E58-8BF8-89D0E38F422F}" dt="2021-12-29T10:04:17.511" v="500" actId="20577"/>
          <ac:spMkLst>
            <pc:docMk/>
            <pc:sldMk cId="1851998707" sldId="261"/>
            <ac:spMk id="2" creationId="{51CEBD69-2671-4C04-A324-8C8F3B148C5C}"/>
          </ac:spMkLst>
        </pc:spChg>
        <pc:spChg chg="del">
          <ac:chgData name="Rajeev Ranjan Pan" userId="f7691d3625d61217" providerId="LiveId" clId="{7E24CBC3-62AC-4E58-8BF8-89D0E38F422F}" dt="2021-12-29T10:01:39.517" v="461" actId="478"/>
          <ac:spMkLst>
            <pc:docMk/>
            <pc:sldMk cId="1851998707" sldId="261"/>
            <ac:spMk id="3" creationId="{9AD7CDDB-1E97-4D42-AE72-4991A753BD5A}"/>
          </ac:spMkLst>
        </pc:spChg>
        <pc:spChg chg="del">
          <ac:chgData name="Rajeev Ranjan Pan" userId="f7691d3625d61217" providerId="LiveId" clId="{7E24CBC3-62AC-4E58-8BF8-89D0E38F422F}" dt="2021-12-29T10:01:35.368" v="460" actId="478"/>
          <ac:spMkLst>
            <pc:docMk/>
            <pc:sldMk cId="1851998707" sldId="261"/>
            <ac:spMk id="5" creationId="{9A9D1506-18F9-4663-B4EE-E0FACDF183FD}"/>
          </ac:spMkLst>
        </pc:spChg>
        <pc:spChg chg="add del mod">
          <ac:chgData name="Rajeev Ranjan Pan" userId="f7691d3625d61217" providerId="LiveId" clId="{7E24CBC3-62AC-4E58-8BF8-89D0E38F422F}" dt="2021-12-29T10:00:58.924" v="392" actId="478"/>
          <ac:spMkLst>
            <pc:docMk/>
            <pc:sldMk cId="1851998707" sldId="261"/>
            <ac:spMk id="6" creationId="{298436E4-406C-4EF6-95E1-47BEC3536EB7}"/>
          </ac:spMkLst>
        </pc:spChg>
        <pc:spChg chg="add del mod">
          <ac:chgData name="Rajeev Ranjan Pan" userId="f7691d3625d61217" providerId="LiveId" clId="{7E24CBC3-62AC-4E58-8BF8-89D0E38F422F}" dt="2021-12-29T10:01:50.463" v="462" actId="478"/>
          <ac:spMkLst>
            <pc:docMk/>
            <pc:sldMk cId="1851998707" sldId="261"/>
            <ac:spMk id="9" creationId="{D45DE260-BF69-46FE-9D1B-1CD2195A5D04}"/>
          </ac:spMkLst>
        </pc:spChg>
        <pc:spChg chg="add del">
          <ac:chgData name="Rajeev Ranjan Pan" userId="f7691d3625d61217" providerId="LiveId" clId="{7E24CBC3-62AC-4E58-8BF8-89D0E38F422F}" dt="2021-12-29T10:02:10.745" v="465" actId="26606"/>
          <ac:spMkLst>
            <pc:docMk/>
            <pc:sldMk cId="1851998707" sldId="261"/>
            <ac:spMk id="27" creationId="{78632963-757B-40C2-BB84-FC6107A54DAD}"/>
          </ac:spMkLst>
        </pc:spChg>
        <pc:spChg chg="add del">
          <ac:chgData name="Rajeev Ranjan Pan" userId="f7691d3625d61217" providerId="LiveId" clId="{7E24CBC3-62AC-4E58-8BF8-89D0E38F422F}" dt="2021-12-29T10:02:10.745" v="465" actId="26606"/>
          <ac:spMkLst>
            <pc:docMk/>
            <pc:sldMk cId="1851998707" sldId="261"/>
            <ac:spMk id="29" creationId="{2853AE55-7E35-44B0-89F1-3F52B262AF33}"/>
          </ac:spMkLst>
        </pc:spChg>
        <pc:spChg chg="add del">
          <ac:chgData name="Rajeev Ranjan Pan" userId="f7691d3625d61217" providerId="LiveId" clId="{7E24CBC3-62AC-4E58-8BF8-89D0E38F422F}" dt="2021-12-29T10:02:10.745" v="465" actId="26606"/>
          <ac:spMkLst>
            <pc:docMk/>
            <pc:sldMk cId="1851998707" sldId="261"/>
            <ac:spMk id="31" creationId="{DBC4BE4D-4B50-4F51-9F85-4B5D60B02D81}"/>
          </ac:spMkLst>
        </pc:spChg>
        <pc:spChg chg="add del">
          <ac:chgData name="Rajeev Ranjan Pan" userId="f7691d3625d61217" providerId="LiveId" clId="{7E24CBC3-62AC-4E58-8BF8-89D0E38F422F}" dt="2021-12-29T10:03:55.527" v="488" actId="26606"/>
          <ac:spMkLst>
            <pc:docMk/>
            <pc:sldMk cId="1851998707" sldId="261"/>
            <ac:spMk id="36" creationId="{904DB13E-F722-4ED6-BB00-556651E95281}"/>
          </ac:spMkLst>
        </pc:spChg>
        <pc:spChg chg="add del">
          <ac:chgData name="Rajeev Ranjan Pan" userId="f7691d3625d61217" providerId="LiveId" clId="{7E24CBC3-62AC-4E58-8BF8-89D0E38F422F}" dt="2021-12-29T10:03:55.527" v="488" actId="26606"/>
          <ac:spMkLst>
            <pc:docMk/>
            <pc:sldMk cId="1851998707" sldId="261"/>
            <ac:spMk id="38" creationId="{1419E3D9-C5FB-41A9-B6D2-DFB210BB6211}"/>
          </ac:spMkLst>
        </pc:spChg>
        <pc:spChg chg="add del">
          <ac:chgData name="Rajeev Ranjan Pan" userId="f7691d3625d61217" providerId="LiveId" clId="{7E24CBC3-62AC-4E58-8BF8-89D0E38F422F}" dt="2021-12-29T10:03:55.527" v="488" actId="26606"/>
          <ac:spMkLst>
            <pc:docMk/>
            <pc:sldMk cId="1851998707" sldId="261"/>
            <ac:spMk id="40" creationId="{367909BF-1DF7-4ACE-8F58-6CF719BB27E5}"/>
          </ac:spMkLst>
        </pc:spChg>
        <pc:spChg chg="add del">
          <ac:chgData name="Rajeev Ranjan Pan" userId="f7691d3625d61217" providerId="LiveId" clId="{7E24CBC3-62AC-4E58-8BF8-89D0E38F422F}" dt="2021-12-29T10:03:55.527" v="488" actId="26606"/>
          <ac:spMkLst>
            <pc:docMk/>
            <pc:sldMk cId="1851998707" sldId="261"/>
            <ac:spMk id="42" creationId="{89E8BEDB-0BBC-4F21-9CFB-8530D664C343}"/>
          </ac:spMkLst>
        </pc:spChg>
        <pc:spChg chg="add del">
          <ac:chgData name="Rajeev Ranjan Pan" userId="f7691d3625d61217" providerId="LiveId" clId="{7E24CBC3-62AC-4E58-8BF8-89D0E38F422F}" dt="2021-12-29T10:03:55.527" v="488" actId="26606"/>
          <ac:spMkLst>
            <pc:docMk/>
            <pc:sldMk cId="1851998707" sldId="261"/>
            <ac:spMk id="49" creationId="{420551B3-B4DA-48EE-988C-4FAEAEB5CE98}"/>
          </ac:spMkLst>
        </pc:spChg>
        <pc:spChg chg="add del">
          <ac:chgData name="Rajeev Ranjan Pan" userId="f7691d3625d61217" providerId="LiveId" clId="{7E24CBC3-62AC-4E58-8BF8-89D0E38F422F}" dt="2021-12-29T10:03:55.527" v="488" actId="26606"/>
          <ac:spMkLst>
            <pc:docMk/>
            <pc:sldMk cId="1851998707" sldId="261"/>
            <ac:spMk id="51" creationId="{0B121716-8B64-478F-ABDB-17030AD1B711}"/>
          </ac:spMkLst>
        </pc:spChg>
        <pc:spChg chg="add">
          <ac:chgData name="Rajeev Ranjan Pan" userId="f7691d3625d61217" providerId="LiveId" clId="{7E24CBC3-62AC-4E58-8BF8-89D0E38F422F}" dt="2021-12-29T10:03:55.527" v="488" actId="26606"/>
          <ac:spMkLst>
            <pc:docMk/>
            <pc:sldMk cId="1851998707" sldId="261"/>
            <ac:spMk id="53" creationId="{904DB13E-F722-4ED6-BB00-556651E95281}"/>
          </ac:spMkLst>
        </pc:spChg>
        <pc:spChg chg="add">
          <ac:chgData name="Rajeev Ranjan Pan" userId="f7691d3625d61217" providerId="LiveId" clId="{7E24CBC3-62AC-4E58-8BF8-89D0E38F422F}" dt="2021-12-29T10:03:55.527" v="488" actId="26606"/>
          <ac:spMkLst>
            <pc:docMk/>
            <pc:sldMk cId="1851998707" sldId="261"/>
            <ac:spMk id="54" creationId="{1419E3D9-C5FB-41A9-B6D2-DFB210BB6211}"/>
          </ac:spMkLst>
        </pc:spChg>
        <pc:spChg chg="add">
          <ac:chgData name="Rajeev Ranjan Pan" userId="f7691d3625d61217" providerId="LiveId" clId="{7E24CBC3-62AC-4E58-8BF8-89D0E38F422F}" dt="2021-12-29T10:03:55.527" v="488" actId="26606"/>
          <ac:spMkLst>
            <pc:docMk/>
            <pc:sldMk cId="1851998707" sldId="261"/>
            <ac:spMk id="55" creationId="{367909BF-1DF7-4ACE-8F58-6CF719BB27E5}"/>
          </ac:spMkLst>
        </pc:spChg>
        <pc:spChg chg="add del">
          <ac:chgData name="Rajeev Ranjan Pan" userId="f7691d3625d61217" providerId="LiveId" clId="{7E24CBC3-62AC-4E58-8BF8-89D0E38F422F}" dt="2021-12-29T10:03:37.967" v="474" actId="26606"/>
          <ac:spMkLst>
            <pc:docMk/>
            <pc:sldMk cId="1851998707" sldId="261"/>
            <ac:spMk id="56" creationId="{904DB13E-F722-4ED6-BB00-556651E95281}"/>
          </ac:spMkLst>
        </pc:spChg>
        <pc:spChg chg="add">
          <ac:chgData name="Rajeev Ranjan Pan" userId="f7691d3625d61217" providerId="LiveId" clId="{7E24CBC3-62AC-4E58-8BF8-89D0E38F422F}" dt="2021-12-29T10:03:55.527" v="488" actId="26606"/>
          <ac:spMkLst>
            <pc:docMk/>
            <pc:sldMk cId="1851998707" sldId="261"/>
            <ac:spMk id="57" creationId="{89E8BEDB-0BBC-4F21-9CFB-8530D664C343}"/>
          </ac:spMkLst>
        </pc:spChg>
        <pc:spChg chg="add del">
          <ac:chgData name="Rajeev Ranjan Pan" userId="f7691d3625d61217" providerId="LiveId" clId="{7E24CBC3-62AC-4E58-8BF8-89D0E38F422F}" dt="2021-12-29T10:03:37.967" v="474" actId="26606"/>
          <ac:spMkLst>
            <pc:docMk/>
            <pc:sldMk cId="1851998707" sldId="261"/>
            <ac:spMk id="58" creationId="{66A413F7-FFE1-42E7-8C6C-E9CCC477F811}"/>
          </ac:spMkLst>
        </pc:spChg>
        <pc:spChg chg="add del">
          <ac:chgData name="Rajeev Ranjan Pan" userId="f7691d3625d61217" providerId="LiveId" clId="{7E24CBC3-62AC-4E58-8BF8-89D0E38F422F}" dt="2021-12-29T10:03:37.967" v="474" actId="26606"/>
          <ac:spMkLst>
            <pc:docMk/>
            <pc:sldMk cId="1851998707" sldId="261"/>
            <ac:spMk id="60" creationId="{BCE0B0FD-3413-40CC-A7D8-6A5058608D3C}"/>
          </ac:spMkLst>
        </pc:spChg>
        <pc:spChg chg="add">
          <ac:chgData name="Rajeev Ranjan Pan" userId="f7691d3625d61217" providerId="LiveId" clId="{7E24CBC3-62AC-4E58-8BF8-89D0E38F422F}" dt="2021-12-29T10:03:55.527" v="488" actId="26606"/>
          <ac:spMkLst>
            <pc:docMk/>
            <pc:sldMk cId="1851998707" sldId="261"/>
            <ac:spMk id="61" creationId="{420551B3-B4DA-48EE-988C-4FAEAEB5CE98}"/>
          </ac:spMkLst>
        </pc:spChg>
        <pc:spChg chg="add del">
          <ac:chgData name="Rajeev Ranjan Pan" userId="f7691d3625d61217" providerId="LiveId" clId="{7E24CBC3-62AC-4E58-8BF8-89D0E38F422F}" dt="2021-12-29T10:03:37.967" v="474" actId="26606"/>
          <ac:spMkLst>
            <pc:docMk/>
            <pc:sldMk cId="1851998707" sldId="261"/>
            <ac:spMk id="62" creationId="{50C4C044-5B1C-40C8-8C7B-AA5E6D879D3E}"/>
          </ac:spMkLst>
        </pc:spChg>
        <pc:spChg chg="add">
          <ac:chgData name="Rajeev Ranjan Pan" userId="f7691d3625d61217" providerId="LiveId" clId="{7E24CBC3-62AC-4E58-8BF8-89D0E38F422F}" dt="2021-12-29T10:03:55.527" v="488" actId="26606"/>
          <ac:spMkLst>
            <pc:docMk/>
            <pc:sldMk cId="1851998707" sldId="261"/>
            <ac:spMk id="63" creationId="{2644B391-9BFE-445C-A9EC-F544BB85FBC7}"/>
          </ac:spMkLst>
        </pc:spChg>
        <pc:spChg chg="add">
          <ac:chgData name="Rajeev Ranjan Pan" userId="f7691d3625d61217" providerId="LiveId" clId="{7E24CBC3-62AC-4E58-8BF8-89D0E38F422F}" dt="2021-12-29T10:03:55.527" v="488" actId="26606"/>
          <ac:spMkLst>
            <pc:docMk/>
            <pc:sldMk cId="1851998707" sldId="261"/>
            <ac:spMk id="68" creationId="{0B121716-8B64-478F-ABDB-17030AD1B711}"/>
          </ac:spMkLst>
        </pc:spChg>
        <pc:spChg chg="add del">
          <ac:chgData name="Rajeev Ranjan Pan" userId="f7691d3625d61217" providerId="LiveId" clId="{7E24CBC3-62AC-4E58-8BF8-89D0E38F422F}" dt="2021-12-29T10:03:37.967" v="474" actId="26606"/>
          <ac:spMkLst>
            <pc:docMk/>
            <pc:sldMk cId="1851998707" sldId="261"/>
            <ac:spMk id="69" creationId="{EA4E4267-CAF0-4C38-8DC6-CD3B1A9F046E}"/>
          </ac:spMkLst>
        </pc:spChg>
        <pc:spChg chg="add">
          <ac:chgData name="Rajeev Ranjan Pan" userId="f7691d3625d61217" providerId="LiveId" clId="{7E24CBC3-62AC-4E58-8BF8-89D0E38F422F}" dt="2021-12-29T10:03:55.527" v="488" actId="26606"/>
          <ac:spMkLst>
            <pc:docMk/>
            <pc:sldMk cId="1851998707" sldId="261"/>
            <ac:spMk id="70" creationId="{80F26E69-87D9-4655-AE7B-280A87AA3CAD}"/>
          </ac:spMkLst>
        </pc:spChg>
        <pc:spChg chg="add del">
          <ac:chgData name="Rajeev Ranjan Pan" userId="f7691d3625d61217" providerId="LiveId" clId="{7E24CBC3-62AC-4E58-8BF8-89D0E38F422F}" dt="2021-12-29T10:03:37.967" v="474" actId="26606"/>
          <ac:spMkLst>
            <pc:docMk/>
            <pc:sldMk cId="1851998707" sldId="261"/>
            <ac:spMk id="71" creationId="{0EE3ACC5-126D-4BA4-8B45-7F0B5B839C51}"/>
          </ac:spMkLst>
        </pc:spChg>
        <pc:spChg chg="add del">
          <ac:chgData name="Rajeev Ranjan Pan" userId="f7691d3625d61217" providerId="LiveId" clId="{7E24CBC3-62AC-4E58-8BF8-89D0E38F422F}" dt="2021-12-29T10:03:37.967" v="474" actId="26606"/>
          <ac:spMkLst>
            <pc:docMk/>
            <pc:sldMk cId="1851998707" sldId="261"/>
            <ac:spMk id="73" creationId="{AB2868F7-FE10-4289-A5BD-90763C7A2F5A}"/>
          </ac:spMkLst>
        </pc:spChg>
        <pc:spChg chg="add del">
          <ac:chgData name="Rajeev Ranjan Pan" userId="f7691d3625d61217" providerId="LiveId" clId="{7E24CBC3-62AC-4E58-8BF8-89D0E38F422F}" dt="2021-12-29T10:03:37.967" v="474" actId="26606"/>
          <ac:spMkLst>
            <pc:docMk/>
            <pc:sldMk cId="1851998707" sldId="261"/>
            <ac:spMk id="75" creationId="{BD94142C-10EE-487C-A327-404FDF358F22}"/>
          </ac:spMkLst>
        </pc:spChg>
        <pc:spChg chg="add del">
          <ac:chgData name="Rajeev Ranjan Pan" userId="f7691d3625d61217" providerId="LiveId" clId="{7E24CBC3-62AC-4E58-8BF8-89D0E38F422F}" dt="2021-12-29T10:03:37.967" v="474" actId="26606"/>
          <ac:spMkLst>
            <pc:docMk/>
            <pc:sldMk cId="1851998707" sldId="261"/>
            <ac:spMk id="77" creationId="{5F7FAC2D-7A74-4939-A917-A1A5AF935685}"/>
          </ac:spMkLst>
        </pc:spChg>
        <pc:spChg chg="add del">
          <ac:chgData name="Rajeev Ranjan Pan" userId="f7691d3625d61217" providerId="LiveId" clId="{7E24CBC3-62AC-4E58-8BF8-89D0E38F422F}" dt="2021-12-29T10:03:40.202" v="476" actId="26606"/>
          <ac:spMkLst>
            <pc:docMk/>
            <pc:sldMk cId="1851998707" sldId="261"/>
            <ac:spMk id="82" creationId="{904DB13E-F722-4ED6-BB00-556651E95281}"/>
          </ac:spMkLst>
        </pc:spChg>
        <pc:spChg chg="add del">
          <ac:chgData name="Rajeev Ranjan Pan" userId="f7691d3625d61217" providerId="LiveId" clId="{7E24CBC3-62AC-4E58-8BF8-89D0E38F422F}" dt="2021-12-29T10:03:40.202" v="476" actId="26606"/>
          <ac:spMkLst>
            <pc:docMk/>
            <pc:sldMk cId="1851998707" sldId="261"/>
            <ac:spMk id="84" creationId="{48DB4B7D-6E19-4B1E-A0ED-621919C15D73}"/>
          </ac:spMkLst>
        </pc:spChg>
        <pc:spChg chg="add del">
          <ac:chgData name="Rajeev Ranjan Pan" userId="f7691d3625d61217" providerId="LiveId" clId="{7E24CBC3-62AC-4E58-8BF8-89D0E38F422F}" dt="2021-12-29T10:03:40.202" v="476" actId="26606"/>
          <ac:spMkLst>
            <pc:docMk/>
            <pc:sldMk cId="1851998707" sldId="261"/>
            <ac:spMk id="85" creationId="{4CB196DE-BC07-4C0A-9A6F-6FFD5F7754F3}"/>
          </ac:spMkLst>
        </pc:spChg>
        <pc:spChg chg="add del">
          <ac:chgData name="Rajeev Ranjan Pan" userId="f7691d3625d61217" providerId="LiveId" clId="{7E24CBC3-62AC-4E58-8BF8-89D0E38F422F}" dt="2021-12-29T10:03:40.202" v="476" actId="26606"/>
          <ac:spMkLst>
            <pc:docMk/>
            <pc:sldMk cId="1851998707" sldId="261"/>
            <ac:spMk id="86" creationId="{2C13C32D-C8E0-49CB-AF18-A6A13B7FE287}"/>
          </ac:spMkLst>
        </pc:spChg>
        <pc:spChg chg="add del">
          <ac:chgData name="Rajeev Ranjan Pan" userId="f7691d3625d61217" providerId="LiveId" clId="{7E24CBC3-62AC-4E58-8BF8-89D0E38F422F}" dt="2021-12-29T10:03:40.202" v="476" actId="26606"/>
          <ac:spMkLst>
            <pc:docMk/>
            <pc:sldMk cId="1851998707" sldId="261"/>
            <ac:spMk id="88" creationId="{F7CFB609-BCB5-48F3-A772-96674F30B8DF}"/>
          </ac:spMkLst>
        </pc:spChg>
        <pc:spChg chg="add del">
          <ac:chgData name="Rajeev Ranjan Pan" userId="f7691d3625d61217" providerId="LiveId" clId="{7E24CBC3-62AC-4E58-8BF8-89D0E38F422F}" dt="2021-12-29T10:03:40.202" v="476" actId="26606"/>
          <ac:spMkLst>
            <pc:docMk/>
            <pc:sldMk cId="1851998707" sldId="261"/>
            <ac:spMk id="89" creationId="{52251B70-2108-41BA-AC72-B834434C6EAB}"/>
          </ac:spMkLst>
        </pc:spChg>
        <pc:spChg chg="add del">
          <ac:chgData name="Rajeev Ranjan Pan" userId="f7691d3625d61217" providerId="LiveId" clId="{7E24CBC3-62AC-4E58-8BF8-89D0E38F422F}" dt="2021-12-29T10:03:40.202" v="476" actId="26606"/>
          <ac:spMkLst>
            <pc:docMk/>
            <pc:sldMk cId="1851998707" sldId="261"/>
            <ac:spMk id="90" creationId="{1D2369D4-64C4-40CA-B2FC-743453FA2BAD}"/>
          </ac:spMkLst>
        </pc:spChg>
        <pc:spChg chg="add del">
          <ac:chgData name="Rajeev Ranjan Pan" userId="f7691d3625d61217" providerId="LiveId" clId="{7E24CBC3-62AC-4E58-8BF8-89D0E38F422F}" dt="2021-12-29T10:03:40.202" v="476" actId="26606"/>
          <ac:spMkLst>
            <pc:docMk/>
            <pc:sldMk cId="1851998707" sldId="261"/>
            <ac:spMk id="91" creationId="{73AD138D-C229-40D8-842E-020743C022CD}"/>
          </ac:spMkLst>
        </pc:spChg>
        <pc:spChg chg="add del">
          <ac:chgData name="Rajeev Ranjan Pan" userId="f7691d3625d61217" providerId="LiveId" clId="{7E24CBC3-62AC-4E58-8BF8-89D0E38F422F}" dt="2021-12-29T10:03:40.202" v="476" actId="26606"/>
          <ac:spMkLst>
            <pc:docMk/>
            <pc:sldMk cId="1851998707" sldId="261"/>
            <ac:spMk id="92" creationId="{2B1BAE5E-7CC8-40AD-9A7E-0469E2440732}"/>
          </ac:spMkLst>
        </pc:spChg>
        <pc:spChg chg="add del">
          <ac:chgData name="Rajeev Ranjan Pan" userId="f7691d3625d61217" providerId="LiveId" clId="{7E24CBC3-62AC-4E58-8BF8-89D0E38F422F}" dt="2021-12-29T10:03:41.762" v="478" actId="26606"/>
          <ac:spMkLst>
            <pc:docMk/>
            <pc:sldMk cId="1851998707" sldId="261"/>
            <ac:spMk id="95" creationId="{904DB13E-F722-4ED6-BB00-556651E95281}"/>
          </ac:spMkLst>
        </pc:spChg>
        <pc:spChg chg="add del">
          <ac:chgData name="Rajeev Ranjan Pan" userId="f7691d3625d61217" providerId="LiveId" clId="{7E24CBC3-62AC-4E58-8BF8-89D0E38F422F}" dt="2021-12-29T10:03:41.762" v="478" actId="26606"/>
          <ac:spMkLst>
            <pc:docMk/>
            <pc:sldMk cId="1851998707" sldId="261"/>
            <ac:spMk id="96" creationId="{66A413F7-FFE1-42E7-8C6C-E9CCC477F811}"/>
          </ac:spMkLst>
        </pc:spChg>
        <pc:spChg chg="add del">
          <ac:chgData name="Rajeev Ranjan Pan" userId="f7691d3625d61217" providerId="LiveId" clId="{7E24CBC3-62AC-4E58-8BF8-89D0E38F422F}" dt="2021-12-29T10:03:41.762" v="478" actId="26606"/>
          <ac:spMkLst>
            <pc:docMk/>
            <pc:sldMk cId="1851998707" sldId="261"/>
            <ac:spMk id="97" creationId="{BCE0B0FD-3413-40CC-A7D8-6A5058608D3C}"/>
          </ac:spMkLst>
        </pc:spChg>
        <pc:spChg chg="add del">
          <ac:chgData name="Rajeev Ranjan Pan" userId="f7691d3625d61217" providerId="LiveId" clId="{7E24CBC3-62AC-4E58-8BF8-89D0E38F422F}" dt="2021-12-29T10:03:41.762" v="478" actId="26606"/>
          <ac:spMkLst>
            <pc:docMk/>
            <pc:sldMk cId="1851998707" sldId="261"/>
            <ac:spMk id="98" creationId="{50C4C044-5B1C-40C8-8C7B-AA5E6D879D3E}"/>
          </ac:spMkLst>
        </pc:spChg>
        <pc:spChg chg="add del">
          <ac:chgData name="Rajeev Ranjan Pan" userId="f7691d3625d61217" providerId="LiveId" clId="{7E24CBC3-62AC-4E58-8BF8-89D0E38F422F}" dt="2021-12-29T10:03:41.762" v="478" actId="26606"/>
          <ac:spMkLst>
            <pc:docMk/>
            <pc:sldMk cId="1851998707" sldId="261"/>
            <ac:spMk id="100" creationId="{A6020133-135E-4D08-9F4A-D76B87578CCD}"/>
          </ac:spMkLst>
        </pc:spChg>
        <pc:spChg chg="add del">
          <ac:chgData name="Rajeev Ranjan Pan" userId="f7691d3625d61217" providerId="LiveId" clId="{7E24CBC3-62AC-4E58-8BF8-89D0E38F422F}" dt="2021-12-29T10:03:41.762" v="478" actId="26606"/>
          <ac:spMkLst>
            <pc:docMk/>
            <pc:sldMk cId="1851998707" sldId="261"/>
            <ac:spMk id="101" creationId="{0E7CA313-2F4B-4574-8399-12EF6A1BF292}"/>
          </ac:spMkLst>
        </pc:spChg>
        <pc:spChg chg="add del">
          <ac:chgData name="Rajeev Ranjan Pan" userId="f7691d3625d61217" providerId="LiveId" clId="{7E24CBC3-62AC-4E58-8BF8-89D0E38F422F}" dt="2021-12-29T10:03:41.762" v="478" actId="26606"/>
          <ac:spMkLst>
            <pc:docMk/>
            <pc:sldMk cId="1851998707" sldId="261"/>
            <ac:spMk id="102" creationId="{2644B391-9BFE-445C-A9EC-F544BB85FBC7}"/>
          </ac:spMkLst>
        </pc:spChg>
        <pc:spChg chg="add del">
          <ac:chgData name="Rajeev Ranjan Pan" userId="f7691d3625d61217" providerId="LiveId" clId="{7E24CBC3-62AC-4E58-8BF8-89D0E38F422F}" dt="2021-12-29T10:03:41.762" v="478" actId="26606"/>
          <ac:spMkLst>
            <pc:docMk/>
            <pc:sldMk cId="1851998707" sldId="261"/>
            <ac:spMk id="103" creationId="{80F26E69-87D9-4655-AE7B-280A87AA3CAD}"/>
          </ac:spMkLst>
        </pc:spChg>
        <pc:spChg chg="add del">
          <ac:chgData name="Rajeev Ranjan Pan" userId="f7691d3625d61217" providerId="LiveId" clId="{7E24CBC3-62AC-4E58-8BF8-89D0E38F422F}" dt="2021-12-29T10:03:45.297" v="480" actId="26606"/>
          <ac:spMkLst>
            <pc:docMk/>
            <pc:sldMk cId="1851998707" sldId="261"/>
            <ac:spMk id="106" creationId="{904DB13E-F722-4ED6-BB00-556651E95281}"/>
          </ac:spMkLst>
        </pc:spChg>
        <pc:spChg chg="add del">
          <ac:chgData name="Rajeev Ranjan Pan" userId="f7691d3625d61217" providerId="LiveId" clId="{7E24CBC3-62AC-4E58-8BF8-89D0E38F422F}" dt="2021-12-29T10:03:45.297" v="480" actId="26606"/>
          <ac:spMkLst>
            <pc:docMk/>
            <pc:sldMk cId="1851998707" sldId="261"/>
            <ac:spMk id="107" creationId="{66A413F7-FFE1-42E7-8C6C-E9CCC477F811}"/>
          </ac:spMkLst>
        </pc:spChg>
        <pc:spChg chg="add del">
          <ac:chgData name="Rajeev Ranjan Pan" userId="f7691d3625d61217" providerId="LiveId" clId="{7E24CBC3-62AC-4E58-8BF8-89D0E38F422F}" dt="2021-12-29T10:03:45.297" v="480" actId="26606"/>
          <ac:spMkLst>
            <pc:docMk/>
            <pc:sldMk cId="1851998707" sldId="261"/>
            <ac:spMk id="108" creationId="{BCE0B0FD-3413-40CC-A7D8-6A5058608D3C}"/>
          </ac:spMkLst>
        </pc:spChg>
        <pc:spChg chg="add del">
          <ac:chgData name="Rajeev Ranjan Pan" userId="f7691d3625d61217" providerId="LiveId" clId="{7E24CBC3-62AC-4E58-8BF8-89D0E38F422F}" dt="2021-12-29T10:03:45.297" v="480" actId="26606"/>
          <ac:spMkLst>
            <pc:docMk/>
            <pc:sldMk cId="1851998707" sldId="261"/>
            <ac:spMk id="109" creationId="{50C4C044-5B1C-40C8-8C7B-AA5E6D879D3E}"/>
          </ac:spMkLst>
        </pc:spChg>
        <pc:spChg chg="add del">
          <ac:chgData name="Rajeev Ranjan Pan" userId="f7691d3625d61217" providerId="LiveId" clId="{7E24CBC3-62AC-4E58-8BF8-89D0E38F422F}" dt="2021-12-29T10:03:45.297" v="480" actId="26606"/>
          <ac:spMkLst>
            <pc:docMk/>
            <pc:sldMk cId="1851998707" sldId="261"/>
            <ac:spMk id="111" creationId="{18D8845F-30A4-4D73-83CB-ABA691F5A92D}"/>
          </ac:spMkLst>
        </pc:spChg>
        <pc:spChg chg="add del">
          <ac:chgData name="Rajeev Ranjan Pan" userId="f7691d3625d61217" providerId="LiveId" clId="{7E24CBC3-62AC-4E58-8BF8-89D0E38F422F}" dt="2021-12-29T10:03:45.297" v="480" actId="26606"/>
          <ac:spMkLst>
            <pc:docMk/>
            <pc:sldMk cId="1851998707" sldId="261"/>
            <ac:spMk id="112" creationId="{1DAC2350-FA6C-4B24-9A17-926C160E8CD9}"/>
          </ac:spMkLst>
        </pc:spChg>
        <pc:spChg chg="add del">
          <ac:chgData name="Rajeev Ranjan Pan" userId="f7691d3625d61217" providerId="LiveId" clId="{7E24CBC3-62AC-4E58-8BF8-89D0E38F422F}" dt="2021-12-29T10:03:45.297" v="480" actId="26606"/>
          <ac:spMkLst>
            <pc:docMk/>
            <pc:sldMk cId="1851998707" sldId="261"/>
            <ac:spMk id="113" creationId="{2A637C44-0146-4C54-A1A1-57BC8E6C3C2B}"/>
          </ac:spMkLst>
        </pc:spChg>
        <pc:spChg chg="add del">
          <ac:chgData name="Rajeev Ranjan Pan" userId="f7691d3625d61217" providerId="LiveId" clId="{7E24CBC3-62AC-4E58-8BF8-89D0E38F422F}" dt="2021-12-29T10:03:45.297" v="480" actId="26606"/>
          <ac:spMkLst>
            <pc:docMk/>
            <pc:sldMk cId="1851998707" sldId="261"/>
            <ac:spMk id="114" creationId="{6AB310E7-DE5C-4964-8CBB-E87A22B5BD59}"/>
          </ac:spMkLst>
        </pc:spChg>
        <pc:grpChg chg="add del">
          <ac:chgData name="Rajeev Ranjan Pan" userId="f7691d3625d61217" providerId="LiveId" clId="{7E24CBC3-62AC-4E58-8BF8-89D0E38F422F}" dt="2021-12-29T10:03:55.527" v="488" actId="26606"/>
          <ac:grpSpMkLst>
            <pc:docMk/>
            <pc:sldMk cId="1851998707" sldId="261"/>
            <ac:grpSpMk id="44" creationId="{E26428D7-C6F3-473D-A360-A3F5C3E8728C}"/>
          </ac:grpSpMkLst>
        </pc:grpChg>
        <pc:grpChg chg="add">
          <ac:chgData name="Rajeev Ranjan Pan" userId="f7691d3625d61217" providerId="LiveId" clId="{7E24CBC3-62AC-4E58-8BF8-89D0E38F422F}" dt="2021-12-29T10:03:55.527" v="488" actId="26606"/>
          <ac:grpSpMkLst>
            <pc:docMk/>
            <pc:sldMk cId="1851998707" sldId="261"/>
            <ac:grpSpMk id="59" creationId="{E26428D7-C6F3-473D-A360-A3F5C3E8728C}"/>
          </ac:grpSpMkLst>
        </pc:grpChg>
        <pc:grpChg chg="add del">
          <ac:chgData name="Rajeev Ranjan Pan" userId="f7691d3625d61217" providerId="LiveId" clId="{7E24CBC3-62AC-4E58-8BF8-89D0E38F422F}" dt="2021-12-29T10:03:37.967" v="474" actId="26606"/>
          <ac:grpSpMkLst>
            <pc:docMk/>
            <pc:sldMk cId="1851998707" sldId="261"/>
            <ac:grpSpMk id="64" creationId="{E26428D7-C6F3-473D-A360-A3F5C3E8728C}"/>
          </ac:grpSpMkLst>
        </pc:grpChg>
        <pc:grpChg chg="add del">
          <ac:chgData name="Rajeev Ranjan Pan" userId="f7691d3625d61217" providerId="LiveId" clId="{7E24CBC3-62AC-4E58-8BF8-89D0E38F422F}" dt="2021-12-29T10:03:40.202" v="476" actId="26606"/>
          <ac:grpSpMkLst>
            <pc:docMk/>
            <pc:sldMk cId="1851998707" sldId="261"/>
            <ac:grpSpMk id="87" creationId="{E26428D7-C6F3-473D-A360-A3F5C3E8728C}"/>
          </ac:grpSpMkLst>
        </pc:grpChg>
        <pc:grpChg chg="add del">
          <ac:chgData name="Rajeev Ranjan Pan" userId="f7691d3625d61217" providerId="LiveId" clId="{7E24CBC3-62AC-4E58-8BF8-89D0E38F422F}" dt="2021-12-29T10:03:41.762" v="478" actId="26606"/>
          <ac:grpSpMkLst>
            <pc:docMk/>
            <pc:sldMk cId="1851998707" sldId="261"/>
            <ac:grpSpMk id="99" creationId="{E26428D7-C6F3-473D-A360-A3F5C3E8728C}"/>
          </ac:grpSpMkLst>
        </pc:grpChg>
        <pc:grpChg chg="add del">
          <ac:chgData name="Rajeev Ranjan Pan" userId="f7691d3625d61217" providerId="LiveId" clId="{7E24CBC3-62AC-4E58-8BF8-89D0E38F422F}" dt="2021-12-29T10:03:45.297" v="480" actId="26606"/>
          <ac:grpSpMkLst>
            <pc:docMk/>
            <pc:sldMk cId="1851998707" sldId="261"/>
            <ac:grpSpMk id="110" creationId="{E26428D7-C6F3-473D-A360-A3F5C3E8728C}"/>
          </ac:grpSpMkLst>
        </pc:grpChg>
        <pc:picChg chg="del">
          <ac:chgData name="Rajeev Ranjan Pan" userId="f7691d3625d61217" providerId="LiveId" clId="{7E24CBC3-62AC-4E58-8BF8-89D0E38F422F}" dt="2021-12-29T10:01:53.658" v="463" actId="478"/>
          <ac:picMkLst>
            <pc:docMk/>
            <pc:sldMk cId="1851998707" sldId="261"/>
            <ac:picMk id="7" creationId="{94D35EA5-207B-401C-B206-220116EEC14B}"/>
          </ac:picMkLst>
        </pc:picChg>
        <pc:picChg chg="del">
          <ac:chgData name="Rajeev Ranjan Pan" userId="f7691d3625d61217" providerId="LiveId" clId="{7E24CBC3-62AC-4E58-8BF8-89D0E38F422F}" dt="2021-12-29T10:01:56.932" v="464" actId="478"/>
          <ac:picMkLst>
            <pc:docMk/>
            <pc:sldMk cId="1851998707" sldId="261"/>
            <ac:picMk id="10" creationId="{78AE1D16-1F9E-4176-BF06-FC200EACF6C2}"/>
          </ac:picMkLst>
        </pc:picChg>
        <pc:picChg chg="add del mod">
          <ac:chgData name="Rajeev Ranjan Pan" userId="f7691d3625d61217" providerId="LiveId" clId="{7E24CBC3-62AC-4E58-8BF8-89D0E38F422F}" dt="2021-12-29T10:03:52.474" v="487" actId="22"/>
          <ac:picMkLst>
            <pc:docMk/>
            <pc:sldMk cId="1851998707" sldId="261"/>
            <ac:picMk id="12" creationId="{5DCB596B-5D73-4F88-840B-AB7AB7C14E94}"/>
          </ac:picMkLst>
        </pc:picChg>
        <pc:picChg chg="add mod">
          <ac:chgData name="Rajeev Ranjan Pan" userId="f7691d3625d61217" providerId="LiveId" clId="{7E24CBC3-62AC-4E58-8BF8-89D0E38F422F}" dt="2021-12-29T10:04:06.137" v="491" actId="14100"/>
          <ac:picMkLst>
            <pc:docMk/>
            <pc:sldMk cId="1851998707" sldId="261"/>
            <ac:picMk id="14" creationId="{ECF08BA7-E842-4257-B326-FAFB94E5BB03}"/>
          </ac:picMkLst>
        </pc:picChg>
        <pc:picChg chg="mod ord">
          <ac:chgData name="Rajeev Ranjan Pan" userId="f7691d3625d61217" providerId="LiveId" clId="{7E24CBC3-62AC-4E58-8BF8-89D0E38F422F}" dt="2021-12-29T10:03:45.297" v="480" actId="26606"/>
          <ac:picMkLst>
            <pc:docMk/>
            <pc:sldMk cId="1851998707" sldId="261"/>
            <ac:picMk id="17" creationId="{FDEC3E49-31C4-44A2-B9E6-08EC7E549101}"/>
          </ac:picMkLst>
        </pc:picChg>
        <pc:cxnChg chg="add del">
          <ac:chgData name="Rajeev Ranjan Pan" userId="f7691d3625d61217" providerId="LiveId" clId="{7E24CBC3-62AC-4E58-8BF8-89D0E38F422F}" dt="2021-12-29T10:03:37.967" v="474" actId="26606"/>
          <ac:cxnSpMkLst>
            <pc:docMk/>
            <pc:sldMk cId="1851998707" sldId="261"/>
            <ac:cxnSpMk id="79" creationId="{FEF09B21-45A0-42EE-9BDC-C4E0932EA624}"/>
          </ac:cxnSpMkLst>
        </pc:cxnChg>
        <pc:cxnChg chg="add del">
          <ac:chgData name="Rajeev Ranjan Pan" userId="f7691d3625d61217" providerId="LiveId" clId="{7E24CBC3-62AC-4E58-8BF8-89D0E38F422F}" dt="2021-12-29T10:03:40.202" v="476" actId="26606"/>
          <ac:cxnSpMkLst>
            <pc:docMk/>
            <pc:sldMk cId="1851998707" sldId="261"/>
            <ac:cxnSpMk id="81" creationId="{A493DB97-1EF9-40FC-9DAC-B23D646962DD}"/>
          </ac:cxnSpMkLst>
        </pc:cxnChg>
        <pc:cxnChg chg="add del">
          <ac:chgData name="Rajeev Ranjan Pan" userId="f7691d3625d61217" providerId="LiveId" clId="{7E24CBC3-62AC-4E58-8BF8-89D0E38F422F}" dt="2021-12-29T10:03:40.202" v="476" actId="26606"/>
          <ac:cxnSpMkLst>
            <pc:docMk/>
            <pc:sldMk cId="1851998707" sldId="261"/>
            <ac:cxnSpMk id="83" creationId="{1FD9D93B-46F0-47D0-9A9E-8E60DA3FA897}"/>
          </ac:cxnSpMkLst>
        </pc:cxnChg>
        <pc:cxnChg chg="add del">
          <ac:chgData name="Rajeev Ranjan Pan" userId="f7691d3625d61217" providerId="LiveId" clId="{7E24CBC3-62AC-4E58-8BF8-89D0E38F422F}" dt="2021-12-29T10:03:40.202" v="476" actId="26606"/>
          <ac:cxnSpMkLst>
            <pc:docMk/>
            <pc:sldMk cId="1851998707" sldId="261"/>
            <ac:cxnSpMk id="93" creationId="{101E6AB6-0657-4BF2-816B-443C9809C451}"/>
          </ac:cxnSpMkLst>
        </pc:cxnChg>
        <pc:cxnChg chg="add del">
          <ac:chgData name="Rajeev Ranjan Pan" userId="f7691d3625d61217" providerId="LiveId" clId="{7E24CBC3-62AC-4E58-8BF8-89D0E38F422F}" dt="2021-12-29T10:03:41.762" v="478" actId="26606"/>
          <ac:cxnSpMkLst>
            <pc:docMk/>
            <pc:sldMk cId="1851998707" sldId="261"/>
            <ac:cxnSpMk id="104" creationId="{A5EECEE2-745A-4C3E-9A46-1B2ACCDC02D0}"/>
          </ac:cxnSpMkLst>
        </pc:cxnChg>
        <pc:cxnChg chg="add del">
          <ac:chgData name="Rajeev Ranjan Pan" userId="f7691d3625d61217" providerId="LiveId" clId="{7E24CBC3-62AC-4E58-8BF8-89D0E38F422F}" dt="2021-12-29T10:03:45.297" v="480" actId="26606"/>
          <ac:cxnSpMkLst>
            <pc:docMk/>
            <pc:sldMk cId="1851998707" sldId="261"/>
            <ac:cxnSpMk id="115" creationId="{BC6D0BA2-2FCA-496D-A55A-C56A7B3E09D8}"/>
          </ac:cxnSpMkLst>
        </pc:cxnChg>
        <pc:cxnChg chg="add del">
          <ac:chgData name="Rajeev Ranjan Pan" userId="f7691d3625d61217" providerId="LiveId" clId="{7E24CBC3-62AC-4E58-8BF8-89D0E38F422F}" dt="2021-12-29T10:03:45.297" v="480" actId="26606"/>
          <ac:cxnSpMkLst>
            <pc:docMk/>
            <pc:sldMk cId="1851998707" sldId="261"/>
            <ac:cxnSpMk id="116" creationId="{EA158404-99A1-4EB0-B63C-8744C273AC0A}"/>
          </ac:cxnSpMkLst>
        </pc:cxnChg>
        <pc:cxnChg chg="add del">
          <ac:chgData name="Rajeev Ranjan Pan" userId="f7691d3625d61217" providerId="LiveId" clId="{7E24CBC3-62AC-4E58-8BF8-89D0E38F422F}" dt="2021-12-29T10:03:45.297" v="480" actId="26606"/>
          <ac:cxnSpMkLst>
            <pc:docMk/>
            <pc:sldMk cId="1851998707" sldId="261"/>
            <ac:cxnSpMk id="117" creationId="{B1848EA8-FE52-4762-AE9B-5D1DD4C33621}"/>
          </ac:cxnSpMkLst>
        </pc:cxnChg>
      </pc:sldChg>
      <pc:sldChg chg="addSp delSp modSp mod setClrOvrMap delDesignElem">
        <pc:chgData name="Rajeev Ranjan Pan" userId="f7691d3625d61217" providerId="LiveId" clId="{7E24CBC3-62AC-4E58-8BF8-89D0E38F422F}" dt="2021-12-29T11:00:55.406" v="550" actId="14100"/>
        <pc:sldMkLst>
          <pc:docMk/>
          <pc:sldMk cId="4072346219" sldId="262"/>
        </pc:sldMkLst>
        <pc:spChg chg="mod">
          <ac:chgData name="Rajeev Ranjan Pan" userId="f7691d3625d61217" providerId="LiveId" clId="{7E24CBC3-62AC-4E58-8BF8-89D0E38F422F}" dt="2021-12-29T10:57:23.673" v="519" actId="1076"/>
          <ac:spMkLst>
            <pc:docMk/>
            <pc:sldMk cId="4072346219" sldId="262"/>
            <ac:spMk id="2" creationId="{2CBD064A-2DDF-4C42-9A68-53437E5C166A}"/>
          </ac:spMkLst>
        </pc:spChg>
        <pc:spChg chg="del">
          <ac:chgData name="Rajeev Ranjan Pan" userId="f7691d3625d61217" providerId="LiveId" clId="{7E24CBC3-62AC-4E58-8BF8-89D0E38F422F}" dt="2021-12-29T10:55:47.281" v="516" actId="478"/>
          <ac:spMkLst>
            <pc:docMk/>
            <pc:sldMk cId="4072346219" sldId="262"/>
            <ac:spMk id="3" creationId="{3FD66A9D-E1F1-47DD-BACF-8705A461ACDF}"/>
          </ac:spMkLst>
        </pc:spChg>
        <pc:spChg chg="del">
          <ac:chgData name="Rajeev Ranjan Pan" userId="f7691d3625d61217" providerId="LiveId" clId="{7E24CBC3-62AC-4E58-8BF8-89D0E38F422F}" dt="2021-12-29T10:55:38.393" v="514" actId="478"/>
          <ac:spMkLst>
            <pc:docMk/>
            <pc:sldMk cId="4072346219" sldId="262"/>
            <ac:spMk id="4" creationId="{38DE4805-BDD2-4C15-B457-0DE79F333DFB}"/>
          </ac:spMkLst>
        </pc:spChg>
        <pc:spChg chg="del">
          <ac:chgData name="Rajeev Ranjan Pan" userId="f7691d3625d61217" providerId="LiveId" clId="{7E24CBC3-62AC-4E58-8BF8-89D0E38F422F}" dt="2021-12-29T10:55:43.805" v="515" actId="478"/>
          <ac:spMkLst>
            <pc:docMk/>
            <pc:sldMk cId="4072346219" sldId="262"/>
            <ac:spMk id="5" creationId="{8DD0103D-5B06-48E7-BFB9-079EC5BB00B3}"/>
          </ac:spMkLst>
        </pc:spChg>
        <pc:spChg chg="add del mod">
          <ac:chgData name="Rajeev Ranjan Pan" userId="f7691d3625d61217" providerId="LiveId" clId="{7E24CBC3-62AC-4E58-8BF8-89D0E38F422F}" dt="2021-12-29T10:55:50.312" v="517" actId="478"/>
          <ac:spMkLst>
            <pc:docMk/>
            <pc:sldMk cId="4072346219" sldId="262"/>
            <ac:spMk id="8" creationId="{DCCB1934-7A67-40FD-9E71-2EC3A1845EFC}"/>
          </ac:spMkLst>
        </pc:spChg>
        <pc:spChg chg="add del">
          <ac:chgData name="Rajeev Ranjan Pan" userId="f7691d3625d61217" providerId="LiveId" clId="{7E24CBC3-62AC-4E58-8BF8-89D0E38F422F}" dt="2021-12-29T10:57:19.406" v="518" actId="26606"/>
          <ac:spMkLst>
            <pc:docMk/>
            <pc:sldMk cId="4072346219" sldId="262"/>
            <ac:spMk id="11" creationId="{78632963-757B-40C2-BB84-FC6107A54DAD}"/>
          </ac:spMkLst>
        </pc:spChg>
        <pc:spChg chg="add del">
          <ac:chgData name="Rajeev Ranjan Pan" userId="f7691d3625d61217" providerId="LiveId" clId="{7E24CBC3-62AC-4E58-8BF8-89D0E38F422F}" dt="2021-12-29T10:57:19.406" v="518" actId="26606"/>
          <ac:spMkLst>
            <pc:docMk/>
            <pc:sldMk cId="4072346219" sldId="262"/>
            <ac:spMk id="13" creationId="{2853AE55-7E35-44B0-89F1-3F52B262AF33}"/>
          </ac:spMkLst>
        </pc:spChg>
        <pc:spChg chg="add del">
          <ac:chgData name="Rajeev Ranjan Pan" userId="f7691d3625d61217" providerId="LiveId" clId="{7E24CBC3-62AC-4E58-8BF8-89D0E38F422F}" dt="2021-12-29T10:57:19.406" v="518" actId="26606"/>
          <ac:spMkLst>
            <pc:docMk/>
            <pc:sldMk cId="4072346219" sldId="262"/>
            <ac:spMk id="15" creationId="{DBC4BE4D-4B50-4F51-9F85-4B5D60B02D81}"/>
          </ac:spMkLst>
        </pc:spChg>
        <pc:spChg chg="add">
          <ac:chgData name="Rajeev Ranjan Pan" userId="f7691d3625d61217" providerId="LiveId" clId="{7E24CBC3-62AC-4E58-8BF8-89D0E38F422F}" dt="2021-12-29T10:57:19.406" v="518" actId="26606"/>
          <ac:spMkLst>
            <pc:docMk/>
            <pc:sldMk cId="4072346219" sldId="262"/>
            <ac:spMk id="20" creationId="{904DB13E-F722-4ED6-BB00-556651E95281}"/>
          </ac:spMkLst>
        </pc:spChg>
        <pc:spChg chg="add">
          <ac:chgData name="Rajeev Ranjan Pan" userId="f7691d3625d61217" providerId="LiveId" clId="{7E24CBC3-62AC-4E58-8BF8-89D0E38F422F}" dt="2021-12-29T10:57:19.406" v="518" actId="26606"/>
          <ac:spMkLst>
            <pc:docMk/>
            <pc:sldMk cId="4072346219" sldId="262"/>
            <ac:spMk id="22" creationId="{1419E3D9-C5FB-41A9-B6D2-DFB210BB6211}"/>
          </ac:spMkLst>
        </pc:spChg>
        <pc:spChg chg="add">
          <ac:chgData name="Rajeev Ranjan Pan" userId="f7691d3625d61217" providerId="LiveId" clId="{7E24CBC3-62AC-4E58-8BF8-89D0E38F422F}" dt="2021-12-29T10:57:19.406" v="518" actId="26606"/>
          <ac:spMkLst>
            <pc:docMk/>
            <pc:sldMk cId="4072346219" sldId="262"/>
            <ac:spMk id="24" creationId="{367909BF-1DF7-4ACE-8F58-6CF719BB27E5}"/>
          </ac:spMkLst>
        </pc:spChg>
        <pc:spChg chg="add">
          <ac:chgData name="Rajeev Ranjan Pan" userId="f7691d3625d61217" providerId="LiveId" clId="{7E24CBC3-62AC-4E58-8BF8-89D0E38F422F}" dt="2021-12-29T10:57:19.406" v="518" actId="26606"/>
          <ac:spMkLst>
            <pc:docMk/>
            <pc:sldMk cId="4072346219" sldId="262"/>
            <ac:spMk id="26" creationId="{89E8BEDB-0BBC-4F21-9CFB-8530D664C343}"/>
          </ac:spMkLst>
        </pc:spChg>
        <pc:spChg chg="add">
          <ac:chgData name="Rajeev Ranjan Pan" userId="f7691d3625d61217" providerId="LiveId" clId="{7E24CBC3-62AC-4E58-8BF8-89D0E38F422F}" dt="2021-12-29T10:57:19.406" v="518" actId="26606"/>
          <ac:spMkLst>
            <pc:docMk/>
            <pc:sldMk cId="4072346219" sldId="262"/>
            <ac:spMk id="33" creationId="{420551B3-B4DA-48EE-988C-4FAEAEB5CE98}"/>
          </ac:spMkLst>
        </pc:spChg>
        <pc:spChg chg="add">
          <ac:chgData name="Rajeev Ranjan Pan" userId="f7691d3625d61217" providerId="LiveId" clId="{7E24CBC3-62AC-4E58-8BF8-89D0E38F422F}" dt="2021-12-29T10:57:19.406" v="518" actId="26606"/>
          <ac:spMkLst>
            <pc:docMk/>
            <pc:sldMk cId="4072346219" sldId="262"/>
            <ac:spMk id="35" creationId="{0B121716-8B64-478F-ABDB-17030AD1B711}"/>
          </ac:spMkLst>
        </pc:spChg>
        <pc:grpChg chg="add">
          <ac:chgData name="Rajeev Ranjan Pan" userId="f7691d3625d61217" providerId="LiveId" clId="{7E24CBC3-62AC-4E58-8BF8-89D0E38F422F}" dt="2021-12-29T10:57:19.406" v="518" actId="26606"/>
          <ac:grpSpMkLst>
            <pc:docMk/>
            <pc:sldMk cId="4072346219" sldId="262"/>
            <ac:grpSpMk id="28" creationId="{E26428D7-C6F3-473D-A360-A3F5C3E8728C}"/>
          </ac:grpSpMkLst>
        </pc:grpChg>
        <pc:picChg chg="mod">
          <ac:chgData name="Rajeev Ranjan Pan" userId="f7691d3625d61217" providerId="LiveId" clId="{7E24CBC3-62AC-4E58-8BF8-89D0E38F422F}" dt="2021-12-29T10:57:19.406" v="518" actId="26606"/>
          <ac:picMkLst>
            <pc:docMk/>
            <pc:sldMk cId="4072346219" sldId="262"/>
            <ac:picMk id="6" creationId="{0B0A61AD-540F-4CC5-9369-194B49D2305B}"/>
          </ac:picMkLst>
        </pc:picChg>
        <pc:picChg chg="add mod">
          <ac:chgData name="Rajeev Ranjan Pan" userId="f7691d3625d61217" providerId="LiveId" clId="{7E24CBC3-62AC-4E58-8BF8-89D0E38F422F}" dt="2021-12-29T11:00:40.230" v="545" actId="1076"/>
          <ac:picMkLst>
            <pc:docMk/>
            <pc:sldMk cId="4072346219" sldId="262"/>
            <ac:picMk id="10" creationId="{A278E1F4-902B-4DCD-9857-3997E64A3762}"/>
          </ac:picMkLst>
        </pc:picChg>
        <pc:picChg chg="del">
          <ac:chgData name="Rajeev Ranjan Pan" userId="f7691d3625d61217" providerId="LiveId" clId="{7E24CBC3-62AC-4E58-8BF8-89D0E38F422F}" dt="2021-12-29T10:55:18.425" v="512" actId="478"/>
          <ac:picMkLst>
            <pc:docMk/>
            <pc:sldMk cId="4072346219" sldId="262"/>
            <ac:picMk id="14" creationId="{6BB32075-672C-49D7-8E12-802FA863968D}"/>
          </ac:picMkLst>
        </pc:picChg>
        <pc:picChg chg="del">
          <ac:chgData name="Rajeev Ranjan Pan" userId="f7691d3625d61217" providerId="LiveId" clId="{7E24CBC3-62AC-4E58-8BF8-89D0E38F422F}" dt="2021-12-29T10:55:25.442" v="513" actId="478"/>
          <ac:picMkLst>
            <pc:docMk/>
            <pc:sldMk cId="4072346219" sldId="262"/>
            <ac:picMk id="16" creationId="{AFDB4809-5D05-4FC4-9046-DFE07E04FF19}"/>
          </ac:picMkLst>
        </pc:picChg>
        <pc:picChg chg="add mod">
          <ac:chgData name="Rajeev Ranjan Pan" userId="f7691d3625d61217" providerId="LiveId" clId="{7E24CBC3-62AC-4E58-8BF8-89D0E38F422F}" dt="2021-12-29T11:00:45.079" v="547" actId="14100"/>
          <ac:picMkLst>
            <pc:docMk/>
            <pc:sldMk cId="4072346219" sldId="262"/>
            <ac:picMk id="17" creationId="{0731F0ED-B180-4387-9E47-632F1D5A6FB5}"/>
          </ac:picMkLst>
        </pc:picChg>
        <pc:picChg chg="add mod">
          <ac:chgData name="Rajeev Ranjan Pan" userId="f7691d3625d61217" providerId="LiveId" clId="{7E24CBC3-62AC-4E58-8BF8-89D0E38F422F}" dt="2021-12-29T11:00:49.942" v="548" actId="14100"/>
          <ac:picMkLst>
            <pc:docMk/>
            <pc:sldMk cId="4072346219" sldId="262"/>
            <ac:picMk id="19" creationId="{BE222537-D04D-447B-A60E-55ACBA1669F4}"/>
          </ac:picMkLst>
        </pc:picChg>
        <pc:picChg chg="add mod">
          <ac:chgData name="Rajeev Ranjan Pan" userId="f7691d3625d61217" providerId="LiveId" clId="{7E24CBC3-62AC-4E58-8BF8-89D0E38F422F}" dt="2021-12-29T11:00:36.799" v="544" actId="14100"/>
          <ac:picMkLst>
            <pc:docMk/>
            <pc:sldMk cId="4072346219" sldId="262"/>
            <ac:picMk id="23" creationId="{9DCCDC8A-0F83-4F61-89D1-689EA938F9A4}"/>
          </ac:picMkLst>
        </pc:picChg>
        <pc:picChg chg="add mod">
          <ac:chgData name="Rajeev Ranjan Pan" userId="f7691d3625d61217" providerId="LiveId" clId="{7E24CBC3-62AC-4E58-8BF8-89D0E38F422F}" dt="2021-12-29T11:00:55.406" v="550" actId="14100"/>
          <ac:picMkLst>
            <pc:docMk/>
            <pc:sldMk cId="4072346219" sldId="262"/>
            <ac:picMk id="27" creationId="{121B34CA-6744-40E0-AB24-20DFACBF84FE}"/>
          </ac:picMkLst>
        </pc:picChg>
        <pc:picChg chg="add mod">
          <ac:chgData name="Rajeev Ranjan Pan" userId="f7691d3625d61217" providerId="LiveId" clId="{7E24CBC3-62AC-4E58-8BF8-89D0E38F422F}" dt="2021-12-29T11:00:25.942" v="540" actId="14100"/>
          <ac:picMkLst>
            <pc:docMk/>
            <pc:sldMk cId="4072346219" sldId="262"/>
            <ac:picMk id="34" creationId="{FA622EE8-E068-4417-B22B-3933722705B6}"/>
          </ac:picMkLst>
        </pc:picChg>
      </pc:sldChg>
      <pc:sldChg chg="addSp delSp modSp mod setClrOvrMap delDesignElem">
        <pc:chgData name="Rajeev Ranjan Pan" userId="f7691d3625d61217" providerId="LiveId" clId="{7E24CBC3-62AC-4E58-8BF8-89D0E38F422F}" dt="2021-12-29T11:03:03.206" v="573" actId="14100"/>
        <pc:sldMkLst>
          <pc:docMk/>
          <pc:sldMk cId="3056929397" sldId="263"/>
        </pc:sldMkLst>
        <pc:spChg chg="del mod">
          <ac:chgData name="Rajeev Ranjan Pan" userId="f7691d3625d61217" providerId="LiveId" clId="{7E24CBC3-62AC-4E58-8BF8-89D0E38F422F}" dt="2021-12-29T11:01:52.047" v="562" actId="478"/>
          <ac:spMkLst>
            <pc:docMk/>
            <pc:sldMk cId="3056929397" sldId="263"/>
            <ac:spMk id="2" creationId="{399DF2A1-CF86-45AB-A247-7635475E45FE}"/>
          </ac:spMkLst>
        </pc:spChg>
        <pc:spChg chg="del">
          <ac:chgData name="Rajeev Ranjan Pan" userId="f7691d3625d61217" providerId="LiveId" clId="{7E24CBC3-62AC-4E58-8BF8-89D0E38F422F}" dt="2021-12-29T11:01:24.902" v="553" actId="478"/>
          <ac:spMkLst>
            <pc:docMk/>
            <pc:sldMk cId="3056929397" sldId="263"/>
            <ac:spMk id="3" creationId="{AA29D9B9-2C49-4CCF-B692-E81A0BF78064}"/>
          </ac:spMkLst>
        </pc:spChg>
        <pc:spChg chg="del">
          <ac:chgData name="Rajeev Ranjan Pan" userId="f7691d3625d61217" providerId="LiveId" clId="{7E24CBC3-62AC-4E58-8BF8-89D0E38F422F}" dt="2021-12-29T11:01:21.453" v="552" actId="478"/>
          <ac:spMkLst>
            <pc:docMk/>
            <pc:sldMk cId="3056929397" sldId="263"/>
            <ac:spMk id="5" creationId="{642E53FE-7A39-4199-BBBA-143B4CE4E109}"/>
          </ac:spMkLst>
        </pc:spChg>
        <pc:spChg chg="add del mod">
          <ac:chgData name="Rajeev Ranjan Pan" userId="f7691d3625d61217" providerId="LiveId" clId="{7E24CBC3-62AC-4E58-8BF8-89D0E38F422F}" dt="2021-12-29T11:01:31.581" v="556" actId="478"/>
          <ac:spMkLst>
            <pc:docMk/>
            <pc:sldMk cId="3056929397" sldId="263"/>
            <ac:spMk id="7" creationId="{DAE19A28-091C-40E3-86E8-1ABE8AD50591}"/>
          </ac:spMkLst>
        </pc:spChg>
        <pc:spChg chg="add del">
          <ac:chgData name="Rajeev Ranjan Pan" userId="f7691d3625d61217" providerId="LiveId" clId="{7E24CBC3-62AC-4E58-8BF8-89D0E38F422F}" dt="2021-12-29T11:02:16.588" v="570" actId="26606"/>
          <ac:spMkLst>
            <pc:docMk/>
            <pc:sldMk cId="3056929397" sldId="263"/>
            <ac:spMk id="36" creationId="{78632963-757B-40C2-BB84-FC6107A54DAD}"/>
          </ac:spMkLst>
        </pc:spChg>
        <pc:spChg chg="add del">
          <ac:chgData name="Rajeev Ranjan Pan" userId="f7691d3625d61217" providerId="LiveId" clId="{7E24CBC3-62AC-4E58-8BF8-89D0E38F422F}" dt="2021-12-29T11:02:16.588" v="570" actId="26606"/>
          <ac:spMkLst>
            <pc:docMk/>
            <pc:sldMk cId="3056929397" sldId="263"/>
            <ac:spMk id="38" creationId="{2853AE55-7E35-44B0-89F1-3F52B262AF33}"/>
          </ac:spMkLst>
        </pc:spChg>
        <pc:spChg chg="add del">
          <ac:chgData name="Rajeev Ranjan Pan" userId="f7691d3625d61217" providerId="LiveId" clId="{7E24CBC3-62AC-4E58-8BF8-89D0E38F422F}" dt="2021-12-29T11:02:16.588" v="570" actId="26606"/>
          <ac:spMkLst>
            <pc:docMk/>
            <pc:sldMk cId="3056929397" sldId="263"/>
            <ac:spMk id="40" creationId="{DBC4BE4D-4B50-4F51-9F85-4B5D60B02D81}"/>
          </ac:spMkLst>
        </pc:spChg>
        <pc:spChg chg="add del">
          <ac:chgData name="Rajeev Ranjan Pan" userId="f7691d3625d61217" providerId="LiveId" clId="{7E24CBC3-62AC-4E58-8BF8-89D0E38F422F}" dt="2021-12-29T11:02:10.304" v="565" actId="26606"/>
          <ac:spMkLst>
            <pc:docMk/>
            <pc:sldMk cId="3056929397" sldId="263"/>
            <ac:spMk id="45" creationId="{1E94681D-2A4C-4A8D-B9B5-31D440D0328D}"/>
          </ac:spMkLst>
        </pc:spChg>
        <pc:spChg chg="add del">
          <ac:chgData name="Rajeev Ranjan Pan" userId="f7691d3625d61217" providerId="LiveId" clId="{7E24CBC3-62AC-4E58-8BF8-89D0E38F422F}" dt="2021-12-29T11:02:10.304" v="565" actId="26606"/>
          <ac:spMkLst>
            <pc:docMk/>
            <pc:sldMk cId="3056929397" sldId="263"/>
            <ac:spMk id="47" creationId="{4EC7E010-C712-408D-9787-0842AFC9F4BB}"/>
          </ac:spMkLst>
        </pc:spChg>
        <pc:spChg chg="add del">
          <ac:chgData name="Rajeev Ranjan Pan" userId="f7691d3625d61217" providerId="LiveId" clId="{7E24CBC3-62AC-4E58-8BF8-89D0E38F422F}" dt="2021-12-29T11:02:10.304" v="565" actId="26606"/>
          <ac:spMkLst>
            <pc:docMk/>
            <pc:sldMk cId="3056929397" sldId="263"/>
            <ac:spMk id="49" creationId="{0503FCEF-A9BA-4991-9220-E36615FB8B53}"/>
          </ac:spMkLst>
        </pc:spChg>
        <pc:spChg chg="add del">
          <ac:chgData name="Rajeev Ranjan Pan" userId="f7691d3625d61217" providerId="LiveId" clId="{7E24CBC3-62AC-4E58-8BF8-89D0E38F422F}" dt="2021-12-29T11:02:10.304" v="565" actId="26606"/>
          <ac:spMkLst>
            <pc:docMk/>
            <pc:sldMk cId="3056929397" sldId="263"/>
            <ac:spMk id="51" creationId="{A069235B-22DB-4231-8291-D64DA2CDEB4E}"/>
          </ac:spMkLst>
        </pc:spChg>
        <pc:spChg chg="add del">
          <ac:chgData name="Rajeev Ranjan Pan" userId="f7691d3625d61217" providerId="LiveId" clId="{7E24CBC3-62AC-4E58-8BF8-89D0E38F422F}" dt="2021-12-29T11:02:15.177" v="567" actId="26606"/>
          <ac:spMkLst>
            <pc:docMk/>
            <pc:sldMk cId="3056929397" sldId="263"/>
            <ac:spMk id="53" creationId="{92B53684-2A8B-4C6B-8F55-3B5CE3994312}"/>
          </ac:spMkLst>
        </pc:spChg>
        <pc:spChg chg="add del">
          <ac:chgData name="Rajeev Ranjan Pan" userId="f7691d3625d61217" providerId="LiveId" clId="{7E24CBC3-62AC-4E58-8BF8-89D0E38F422F}" dt="2021-12-29T11:02:15.177" v="567" actId="26606"/>
          <ac:spMkLst>
            <pc:docMk/>
            <pc:sldMk cId="3056929397" sldId="263"/>
            <ac:spMk id="54" creationId="{1E94681D-2A4C-4A8D-B9B5-31D440D0328D}"/>
          </ac:spMkLst>
        </pc:spChg>
        <pc:spChg chg="add del">
          <ac:chgData name="Rajeev Ranjan Pan" userId="f7691d3625d61217" providerId="LiveId" clId="{7E24CBC3-62AC-4E58-8BF8-89D0E38F422F}" dt="2021-12-29T11:02:15.177" v="567" actId="26606"/>
          <ac:spMkLst>
            <pc:docMk/>
            <pc:sldMk cId="3056929397" sldId="263"/>
            <ac:spMk id="55" creationId="{239EC50A-248F-46D1-97CD-65A2766F758B}"/>
          </ac:spMkLst>
        </pc:spChg>
        <pc:spChg chg="add del">
          <ac:chgData name="Rajeev Ranjan Pan" userId="f7691d3625d61217" providerId="LiveId" clId="{7E24CBC3-62AC-4E58-8BF8-89D0E38F422F}" dt="2021-12-29T11:02:15.177" v="567" actId="26606"/>
          <ac:spMkLst>
            <pc:docMk/>
            <pc:sldMk cId="3056929397" sldId="263"/>
            <ac:spMk id="56" creationId="{B4C843F0-96F8-4DFC-93E8-E3533F223874}"/>
          </ac:spMkLst>
        </pc:spChg>
        <pc:spChg chg="add del">
          <ac:chgData name="Rajeev Ranjan Pan" userId="f7691d3625d61217" providerId="LiveId" clId="{7E24CBC3-62AC-4E58-8BF8-89D0E38F422F}" dt="2021-12-29T11:02:15.177" v="567" actId="26606"/>
          <ac:spMkLst>
            <pc:docMk/>
            <pc:sldMk cId="3056929397" sldId="263"/>
            <ac:spMk id="57" creationId="{ABFA8CD2-9DD1-463F-94B6-F2A390BC9FD0}"/>
          </ac:spMkLst>
        </pc:spChg>
        <pc:spChg chg="add del">
          <ac:chgData name="Rajeev Ranjan Pan" userId="f7691d3625d61217" providerId="LiveId" clId="{7E24CBC3-62AC-4E58-8BF8-89D0E38F422F}" dt="2021-12-29T11:02:16.579" v="569" actId="26606"/>
          <ac:spMkLst>
            <pc:docMk/>
            <pc:sldMk cId="3056929397" sldId="263"/>
            <ac:spMk id="59" creationId="{1E94681D-2A4C-4A8D-B9B5-31D440D0328D}"/>
          </ac:spMkLst>
        </pc:spChg>
        <pc:spChg chg="add del">
          <ac:chgData name="Rajeev Ranjan Pan" userId="f7691d3625d61217" providerId="LiveId" clId="{7E24CBC3-62AC-4E58-8BF8-89D0E38F422F}" dt="2021-12-29T11:02:16.579" v="569" actId="26606"/>
          <ac:spMkLst>
            <pc:docMk/>
            <pc:sldMk cId="3056929397" sldId="263"/>
            <ac:spMk id="60" creationId="{4EC7E010-C712-408D-9787-0842AFC9F4BB}"/>
          </ac:spMkLst>
        </pc:spChg>
        <pc:spChg chg="add del">
          <ac:chgData name="Rajeev Ranjan Pan" userId="f7691d3625d61217" providerId="LiveId" clId="{7E24CBC3-62AC-4E58-8BF8-89D0E38F422F}" dt="2021-12-29T11:02:16.579" v="569" actId="26606"/>
          <ac:spMkLst>
            <pc:docMk/>
            <pc:sldMk cId="3056929397" sldId="263"/>
            <ac:spMk id="61" creationId="{0503FCEF-A9BA-4991-9220-E36615FB8B53}"/>
          </ac:spMkLst>
        </pc:spChg>
        <pc:spChg chg="add del">
          <ac:chgData name="Rajeev Ranjan Pan" userId="f7691d3625d61217" providerId="LiveId" clId="{7E24CBC3-62AC-4E58-8BF8-89D0E38F422F}" dt="2021-12-29T11:02:16.579" v="569" actId="26606"/>
          <ac:spMkLst>
            <pc:docMk/>
            <pc:sldMk cId="3056929397" sldId="263"/>
            <ac:spMk id="62" creationId="{6B57F45B-5417-4073-A67A-343F2C881222}"/>
          </ac:spMkLst>
        </pc:spChg>
        <pc:spChg chg="add del">
          <ac:chgData name="Rajeev Ranjan Pan" userId="f7691d3625d61217" providerId="LiveId" clId="{7E24CBC3-62AC-4E58-8BF8-89D0E38F422F}" dt="2021-12-29T11:02:16.579" v="569" actId="26606"/>
          <ac:spMkLst>
            <pc:docMk/>
            <pc:sldMk cId="3056929397" sldId="263"/>
            <ac:spMk id="63" creationId="{091B6077-4778-41B2-9147-335CF2F2F9FC}"/>
          </ac:spMkLst>
        </pc:spChg>
        <pc:spChg chg="add del">
          <ac:chgData name="Rajeev Ranjan Pan" userId="f7691d3625d61217" providerId="LiveId" clId="{7E24CBC3-62AC-4E58-8BF8-89D0E38F422F}" dt="2021-12-29T11:02:16.579" v="569" actId="26606"/>
          <ac:spMkLst>
            <pc:docMk/>
            <pc:sldMk cId="3056929397" sldId="263"/>
            <ac:spMk id="64" creationId="{D527D497-40EC-49CA-9C48-FE4127084C9F}"/>
          </ac:spMkLst>
        </pc:spChg>
        <pc:spChg chg="add">
          <ac:chgData name="Rajeev Ranjan Pan" userId="f7691d3625d61217" providerId="LiveId" clId="{7E24CBC3-62AC-4E58-8BF8-89D0E38F422F}" dt="2021-12-29T11:02:16.588" v="570" actId="26606"/>
          <ac:spMkLst>
            <pc:docMk/>
            <pc:sldMk cId="3056929397" sldId="263"/>
            <ac:spMk id="66" creationId="{1E94681D-2A4C-4A8D-B9B5-31D440D0328D}"/>
          </ac:spMkLst>
        </pc:spChg>
        <pc:spChg chg="add">
          <ac:chgData name="Rajeev Ranjan Pan" userId="f7691d3625d61217" providerId="LiveId" clId="{7E24CBC3-62AC-4E58-8BF8-89D0E38F422F}" dt="2021-12-29T11:02:16.588" v="570" actId="26606"/>
          <ac:spMkLst>
            <pc:docMk/>
            <pc:sldMk cId="3056929397" sldId="263"/>
            <ac:spMk id="67" creationId="{239EC50A-248F-46D1-97CD-65A2766F758B}"/>
          </ac:spMkLst>
        </pc:spChg>
        <pc:spChg chg="add">
          <ac:chgData name="Rajeev Ranjan Pan" userId="f7691d3625d61217" providerId="LiveId" clId="{7E24CBC3-62AC-4E58-8BF8-89D0E38F422F}" dt="2021-12-29T11:02:16.588" v="570" actId="26606"/>
          <ac:spMkLst>
            <pc:docMk/>
            <pc:sldMk cId="3056929397" sldId="263"/>
            <ac:spMk id="68" creationId="{B4C843F0-96F8-4DFC-93E8-E3533F223874}"/>
          </ac:spMkLst>
        </pc:spChg>
        <pc:spChg chg="add">
          <ac:chgData name="Rajeev Ranjan Pan" userId="f7691d3625d61217" providerId="LiveId" clId="{7E24CBC3-62AC-4E58-8BF8-89D0E38F422F}" dt="2021-12-29T11:02:16.588" v="570" actId="26606"/>
          <ac:spMkLst>
            <pc:docMk/>
            <pc:sldMk cId="3056929397" sldId="263"/>
            <ac:spMk id="69" creationId="{ABFA8CD2-9DD1-463F-94B6-F2A390BC9FD0}"/>
          </ac:spMkLst>
        </pc:spChg>
        <pc:spChg chg="add">
          <ac:chgData name="Rajeev Ranjan Pan" userId="f7691d3625d61217" providerId="LiveId" clId="{7E24CBC3-62AC-4E58-8BF8-89D0E38F422F}" dt="2021-12-29T11:02:16.588" v="570" actId="26606"/>
          <ac:spMkLst>
            <pc:docMk/>
            <pc:sldMk cId="3056929397" sldId="263"/>
            <ac:spMk id="70" creationId="{92B53684-2A8B-4C6B-8F55-3B5CE3994312}"/>
          </ac:spMkLst>
        </pc:spChg>
        <pc:picChg chg="add del mod">
          <ac:chgData name="Rajeev Ranjan Pan" userId="f7691d3625d61217" providerId="LiveId" clId="{7E24CBC3-62AC-4E58-8BF8-89D0E38F422F}" dt="2021-12-29T11:02:16.588" v="570" actId="26606"/>
          <ac:picMkLst>
            <pc:docMk/>
            <pc:sldMk cId="3056929397" sldId="263"/>
            <ac:picMk id="4" creationId="{FC1840A2-7AEC-4277-A49B-D5EE48E2CB7C}"/>
          </ac:picMkLst>
        </pc:picChg>
        <pc:picChg chg="del">
          <ac:chgData name="Rajeev Ranjan Pan" userId="f7691d3625d61217" providerId="LiveId" clId="{7E24CBC3-62AC-4E58-8BF8-89D0E38F422F}" dt="2021-12-29T11:02:03.376" v="563" actId="478"/>
          <ac:picMkLst>
            <pc:docMk/>
            <pc:sldMk cId="3056929397" sldId="263"/>
            <ac:picMk id="9" creationId="{4F032C64-F8A2-42E0-8EBA-F6C47B59B093}"/>
          </ac:picMkLst>
        </pc:picChg>
        <pc:picChg chg="add mod">
          <ac:chgData name="Rajeev Ranjan Pan" userId="f7691d3625d61217" providerId="LiveId" clId="{7E24CBC3-62AC-4E58-8BF8-89D0E38F422F}" dt="2021-12-29T11:03:03.206" v="573" actId="14100"/>
          <ac:picMkLst>
            <pc:docMk/>
            <pc:sldMk cId="3056929397" sldId="263"/>
            <ac:picMk id="10" creationId="{C3CE2C8E-7D1E-4FE7-A16D-ED292ADB3255}"/>
          </ac:picMkLst>
        </pc:picChg>
        <pc:picChg chg="del">
          <ac:chgData name="Rajeev Ranjan Pan" userId="f7691d3625d61217" providerId="LiveId" clId="{7E24CBC3-62AC-4E58-8BF8-89D0E38F422F}" dt="2021-12-29T11:01:17.277" v="551" actId="478"/>
          <ac:picMkLst>
            <pc:docMk/>
            <pc:sldMk cId="3056929397" sldId="263"/>
            <ac:picMk id="11" creationId="{86ED1A65-9F54-4663-AC96-CBB3F81B0126}"/>
          </ac:picMkLst>
        </pc:picChg>
      </pc:sldChg>
      <pc:sldChg chg="addSp delSp modSp mod setClrOvrMap delDesignElem">
        <pc:chgData name="Rajeev Ranjan Pan" userId="f7691d3625d61217" providerId="LiveId" clId="{7E24CBC3-62AC-4E58-8BF8-89D0E38F422F}" dt="2021-12-29T11:04:39.782" v="589" actId="14100"/>
        <pc:sldMkLst>
          <pc:docMk/>
          <pc:sldMk cId="2601198779" sldId="264"/>
        </pc:sldMkLst>
        <pc:spChg chg="del">
          <ac:chgData name="Rajeev Ranjan Pan" userId="f7691d3625d61217" providerId="LiveId" clId="{7E24CBC3-62AC-4E58-8BF8-89D0E38F422F}" dt="2021-12-29T11:03:20.288" v="576" actId="478"/>
          <ac:spMkLst>
            <pc:docMk/>
            <pc:sldMk cId="2601198779" sldId="264"/>
            <ac:spMk id="2" creationId="{33CFB245-AC44-4FF3-BA33-7425CC6BEE3A}"/>
          </ac:spMkLst>
        </pc:spChg>
        <pc:spChg chg="del">
          <ac:chgData name="Rajeev Ranjan Pan" userId="f7691d3625d61217" providerId="LiveId" clId="{7E24CBC3-62AC-4E58-8BF8-89D0E38F422F}" dt="2021-12-29T11:03:26.852" v="578" actId="478"/>
          <ac:spMkLst>
            <pc:docMk/>
            <pc:sldMk cId="2601198779" sldId="264"/>
            <ac:spMk id="3" creationId="{66ADE15B-9B0D-40C8-8EC1-EDC7FEE3561B}"/>
          </ac:spMkLst>
        </pc:spChg>
        <pc:spChg chg="del">
          <ac:chgData name="Rajeev Ranjan Pan" userId="f7691d3625d61217" providerId="LiveId" clId="{7E24CBC3-62AC-4E58-8BF8-89D0E38F422F}" dt="2021-12-29T11:03:16.945" v="575" actId="478"/>
          <ac:spMkLst>
            <pc:docMk/>
            <pc:sldMk cId="2601198779" sldId="264"/>
            <ac:spMk id="5" creationId="{9790A2B7-B4EB-40CA-BCB7-30E54C9EE55A}"/>
          </ac:spMkLst>
        </pc:spChg>
        <pc:spChg chg="del">
          <ac:chgData name="Rajeev Ranjan Pan" userId="f7691d3625d61217" providerId="LiveId" clId="{7E24CBC3-62AC-4E58-8BF8-89D0E38F422F}" dt="2021-12-29T11:03:23.529" v="577" actId="478"/>
          <ac:spMkLst>
            <pc:docMk/>
            <pc:sldMk cId="2601198779" sldId="264"/>
            <ac:spMk id="6" creationId="{35C3F19A-71A3-47F1-ACFC-41CF0B67B63D}"/>
          </ac:spMkLst>
        </pc:spChg>
        <pc:spChg chg="add del">
          <ac:chgData name="Rajeev Ranjan Pan" userId="f7691d3625d61217" providerId="LiveId" clId="{7E24CBC3-62AC-4E58-8BF8-89D0E38F422F}" dt="2021-12-29T11:03:55.287" v="586" actId="26606"/>
          <ac:spMkLst>
            <pc:docMk/>
            <pc:sldMk cId="2601198779" sldId="264"/>
            <ac:spMk id="9" creationId="{78632963-757B-40C2-BB84-FC6107A54DAD}"/>
          </ac:spMkLst>
        </pc:spChg>
        <pc:spChg chg="add del">
          <ac:chgData name="Rajeev Ranjan Pan" userId="f7691d3625d61217" providerId="LiveId" clId="{7E24CBC3-62AC-4E58-8BF8-89D0E38F422F}" dt="2021-12-29T11:03:55.287" v="586" actId="26606"/>
          <ac:spMkLst>
            <pc:docMk/>
            <pc:sldMk cId="2601198779" sldId="264"/>
            <ac:spMk id="11" creationId="{2853AE55-7E35-44B0-89F1-3F52B262AF33}"/>
          </ac:spMkLst>
        </pc:spChg>
        <pc:spChg chg="add del mod">
          <ac:chgData name="Rajeev Ranjan Pan" userId="f7691d3625d61217" providerId="LiveId" clId="{7E24CBC3-62AC-4E58-8BF8-89D0E38F422F}" dt="2021-12-29T11:03:50.233" v="584" actId="478"/>
          <ac:spMkLst>
            <pc:docMk/>
            <pc:sldMk cId="2601198779" sldId="264"/>
            <ac:spMk id="12" creationId="{88E37DE7-CBE4-4052-A57B-6425887284A0}"/>
          </ac:spMkLst>
        </pc:spChg>
        <pc:spChg chg="add del">
          <ac:chgData name="Rajeev Ranjan Pan" userId="f7691d3625d61217" providerId="LiveId" clId="{7E24CBC3-62AC-4E58-8BF8-89D0E38F422F}" dt="2021-12-29T11:03:55.287" v="586" actId="26606"/>
          <ac:spMkLst>
            <pc:docMk/>
            <pc:sldMk cId="2601198779" sldId="264"/>
            <ac:spMk id="13" creationId="{DBC4BE4D-4B50-4F51-9F85-4B5D60B02D81}"/>
          </ac:spMkLst>
        </pc:spChg>
        <pc:spChg chg="add del mod">
          <ac:chgData name="Rajeev Ranjan Pan" userId="f7691d3625d61217" providerId="LiveId" clId="{7E24CBC3-62AC-4E58-8BF8-89D0E38F422F}" dt="2021-12-29T11:03:29.787" v="579" actId="478"/>
          <ac:spMkLst>
            <pc:docMk/>
            <pc:sldMk cId="2601198779" sldId="264"/>
            <ac:spMk id="15" creationId="{845DFE60-0546-4203-957C-7760BA2FFC2F}"/>
          </ac:spMkLst>
        </pc:spChg>
        <pc:spChg chg="add">
          <ac:chgData name="Rajeev Ranjan Pan" userId="f7691d3625d61217" providerId="LiveId" clId="{7E24CBC3-62AC-4E58-8BF8-89D0E38F422F}" dt="2021-12-29T11:03:55.287" v="586" actId="26606"/>
          <ac:spMkLst>
            <pc:docMk/>
            <pc:sldMk cId="2601198779" sldId="264"/>
            <ac:spMk id="18" creationId="{1E94681D-2A4C-4A8D-B9B5-31D440D0328D}"/>
          </ac:spMkLst>
        </pc:spChg>
        <pc:spChg chg="add">
          <ac:chgData name="Rajeev Ranjan Pan" userId="f7691d3625d61217" providerId="LiveId" clId="{7E24CBC3-62AC-4E58-8BF8-89D0E38F422F}" dt="2021-12-29T11:03:55.287" v="586" actId="26606"/>
          <ac:spMkLst>
            <pc:docMk/>
            <pc:sldMk cId="2601198779" sldId="264"/>
            <ac:spMk id="20" creationId="{239EC50A-248F-46D1-97CD-65A2766F758B}"/>
          </ac:spMkLst>
        </pc:spChg>
        <pc:spChg chg="add">
          <ac:chgData name="Rajeev Ranjan Pan" userId="f7691d3625d61217" providerId="LiveId" clId="{7E24CBC3-62AC-4E58-8BF8-89D0E38F422F}" dt="2021-12-29T11:03:55.287" v="586" actId="26606"/>
          <ac:spMkLst>
            <pc:docMk/>
            <pc:sldMk cId="2601198779" sldId="264"/>
            <ac:spMk id="22" creationId="{B4C843F0-96F8-4DFC-93E8-E3533F223874}"/>
          </ac:spMkLst>
        </pc:spChg>
        <pc:spChg chg="add">
          <ac:chgData name="Rajeev Ranjan Pan" userId="f7691d3625d61217" providerId="LiveId" clId="{7E24CBC3-62AC-4E58-8BF8-89D0E38F422F}" dt="2021-12-29T11:03:55.287" v="586" actId="26606"/>
          <ac:spMkLst>
            <pc:docMk/>
            <pc:sldMk cId="2601198779" sldId="264"/>
            <ac:spMk id="24" creationId="{ABFA8CD2-9DD1-463F-94B6-F2A390BC9FD0}"/>
          </ac:spMkLst>
        </pc:spChg>
        <pc:spChg chg="add">
          <ac:chgData name="Rajeev Ranjan Pan" userId="f7691d3625d61217" providerId="LiveId" clId="{7E24CBC3-62AC-4E58-8BF8-89D0E38F422F}" dt="2021-12-29T11:03:55.287" v="586" actId="26606"/>
          <ac:spMkLst>
            <pc:docMk/>
            <pc:sldMk cId="2601198779" sldId="264"/>
            <ac:spMk id="26" creationId="{92B53684-2A8B-4C6B-8F55-3B5CE3994312}"/>
          </ac:spMkLst>
        </pc:spChg>
        <pc:picChg chg="add del mod">
          <ac:chgData name="Rajeev Ranjan Pan" userId="f7691d3625d61217" providerId="LiveId" clId="{7E24CBC3-62AC-4E58-8BF8-89D0E38F422F}" dt="2021-12-29T11:03:55.287" v="586" actId="26606"/>
          <ac:picMkLst>
            <pc:docMk/>
            <pc:sldMk cId="2601198779" sldId="264"/>
            <ac:picMk id="4" creationId="{F544054C-A7CA-4835-9C7F-3A1107312CCB}"/>
          </ac:picMkLst>
        </pc:picChg>
        <pc:picChg chg="del">
          <ac:chgData name="Rajeev Ranjan Pan" userId="f7691d3625d61217" providerId="LiveId" clId="{7E24CBC3-62AC-4E58-8BF8-89D0E38F422F}" dt="2021-12-29T11:03:10.622" v="574" actId="478"/>
          <ac:picMkLst>
            <pc:docMk/>
            <pc:sldMk cId="2601198779" sldId="264"/>
            <ac:picMk id="8" creationId="{82A3DF00-58A3-4E51-8C6D-611DA1D9A914}"/>
          </ac:picMkLst>
        </pc:picChg>
        <pc:picChg chg="del">
          <ac:chgData name="Rajeev Ranjan Pan" userId="f7691d3625d61217" providerId="LiveId" clId="{7E24CBC3-62AC-4E58-8BF8-89D0E38F422F}" dt="2021-12-29T11:03:52.741" v="585" actId="478"/>
          <ac:picMkLst>
            <pc:docMk/>
            <pc:sldMk cId="2601198779" sldId="264"/>
            <ac:picMk id="10" creationId="{5FEEF8FC-C0D9-4AD3-995C-EF0C71271D28}"/>
          </ac:picMkLst>
        </pc:picChg>
        <pc:picChg chg="add mod">
          <ac:chgData name="Rajeev Ranjan Pan" userId="f7691d3625d61217" providerId="LiveId" clId="{7E24CBC3-62AC-4E58-8BF8-89D0E38F422F}" dt="2021-12-29T11:04:39.782" v="589" actId="14100"/>
          <ac:picMkLst>
            <pc:docMk/>
            <pc:sldMk cId="2601198779" sldId="264"/>
            <ac:picMk id="17" creationId="{70E275E9-943A-40BA-AD66-852E548F8848}"/>
          </ac:picMkLst>
        </pc:picChg>
      </pc:sldChg>
      <pc:sldChg chg="addSp delSp modSp mod setClrOvrMap delDesignElem">
        <pc:chgData name="Rajeev Ranjan Pan" userId="f7691d3625d61217" providerId="LiveId" clId="{7E24CBC3-62AC-4E58-8BF8-89D0E38F422F}" dt="2021-12-29T11:27:10.149" v="824" actId="1076"/>
        <pc:sldMkLst>
          <pc:docMk/>
          <pc:sldMk cId="959111958" sldId="266"/>
        </pc:sldMkLst>
        <pc:spChg chg="mod">
          <ac:chgData name="Rajeev Ranjan Pan" userId="f7691d3625d61217" providerId="LiveId" clId="{7E24CBC3-62AC-4E58-8BF8-89D0E38F422F}" dt="2021-12-29T11:26:59.293" v="821" actId="1076"/>
          <ac:spMkLst>
            <pc:docMk/>
            <pc:sldMk cId="959111958" sldId="266"/>
            <ac:spMk id="10" creationId="{086C25F6-B438-43B1-A771-52FE0E7FF80E}"/>
          </ac:spMkLst>
        </pc:spChg>
        <pc:spChg chg="mod">
          <ac:chgData name="Rajeev Ranjan Pan" userId="f7691d3625d61217" providerId="LiveId" clId="{7E24CBC3-62AC-4E58-8BF8-89D0E38F422F}" dt="2021-12-29T11:27:10.149" v="824" actId="1076"/>
          <ac:spMkLst>
            <pc:docMk/>
            <pc:sldMk cId="959111958" sldId="266"/>
            <ac:spMk id="21" creationId="{35610E9E-2A9B-40EB-8E55-18F56AB6AA73}"/>
          </ac:spMkLst>
        </pc:spChg>
        <pc:spChg chg="add del">
          <ac:chgData name="Rajeev Ranjan Pan" userId="f7691d3625d61217" providerId="LiveId" clId="{7E24CBC3-62AC-4E58-8BF8-89D0E38F422F}" dt="2021-12-29T11:26:28.222" v="815" actId="26606"/>
          <ac:spMkLst>
            <pc:docMk/>
            <pc:sldMk cId="959111958" sldId="266"/>
            <ac:spMk id="36" creationId="{E192707B-B929-41A7-9B41-E959A1C689E4}"/>
          </ac:spMkLst>
        </pc:spChg>
        <pc:spChg chg="add del">
          <ac:chgData name="Rajeev Ranjan Pan" userId="f7691d3625d61217" providerId="LiveId" clId="{7E24CBC3-62AC-4E58-8BF8-89D0E38F422F}" dt="2021-12-29T11:26:28.222" v="815" actId="26606"/>
          <ac:spMkLst>
            <pc:docMk/>
            <pc:sldMk cId="959111958" sldId="266"/>
            <ac:spMk id="38" creationId="{8FB4235C-4505-46C7-AD8F-8769A1972FC1}"/>
          </ac:spMkLst>
        </pc:spChg>
        <pc:spChg chg="add del">
          <ac:chgData name="Rajeev Ranjan Pan" userId="f7691d3625d61217" providerId="LiveId" clId="{7E24CBC3-62AC-4E58-8BF8-89D0E38F422F}" dt="2021-12-29T11:26:21.233" v="807" actId="26606"/>
          <ac:spMkLst>
            <pc:docMk/>
            <pc:sldMk cId="959111958" sldId="266"/>
            <ac:spMk id="43" creationId="{E192707B-B929-41A7-9B41-E959A1C689E4}"/>
          </ac:spMkLst>
        </pc:spChg>
        <pc:spChg chg="add del">
          <ac:chgData name="Rajeev Ranjan Pan" userId="f7691d3625d61217" providerId="LiveId" clId="{7E24CBC3-62AC-4E58-8BF8-89D0E38F422F}" dt="2021-12-29T11:26:21.233" v="807" actId="26606"/>
          <ac:spMkLst>
            <pc:docMk/>
            <pc:sldMk cId="959111958" sldId="266"/>
            <ac:spMk id="45" creationId="{8FB4235C-4505-46C7-AD8F-8769A1972FC1}"/>
          </ac:spMkLst>
        </pc:spChg>
        <pc:spChg chg="add del">
          <ac:chgData name="Rajeev Ranjan Pan" userId="f7691d3625d61217" providerId="LiveId" clId="{7E24CBC3-62AC-4E58-8BF8-89D0E38F422F}" dt="2021-12-29T11:26:25.662" v="809" actId="26606"/>
          <ac:spMkLst>
            <pc:docMk/>
            <pc:sldMk cId="959111958" sldId="266"/>
            <ac:spMk id="47" creationId="{2DC18E46-CA2E-43A8-A2EC-61D30FAC3678}"/>
          </ac:spMkLst>
        </pc:spChg>
        <pc:spChg chg="add del">
          <ac:chgData name="Rajeev Ranjan Pan" userId="f7691d3625d61217" providerId="LiveId" clId="{7E24CBC3-62AC-4E58-8BF8-89D0E38F422F}" dt="2021-12-29T11:26:25.662" v="809" actId="26606"/>
          <ac:spMkLst>
            <pc:docMk/>
            <pc:sldMk cId="959111958" sldId="266"/>
            <ac:spMk id="48" creationId="{47421797-7B77-498E-A01C-0A1194615BD5}"/>
          </ac:spMkLst>
        </pc:spChg>
        <pc:spChg chg="add del">
          <ac:chgData name="Rajeev Ranjan Pan" userId="f7691d3625d61217" providerId="LiveId" clId="{7E24CBC3-62AC-4E58-8BF8-89D0E38F422F}" dt="2021-12-29T11:26:25.662" v="809" actId="26606"/>
          <ac:spMkLst>
            <pc:docMk/>
            <pc:sldMk cId="959111958" sldId="266"/>
            <ac:spMk id="49" creationId="{926D38EC-CD1B-456B-A813-64F8D8E71DA5}"/>
          </ac:spMkLst>
        </pc:spChg>
        <pc:spChg chg="add del">
          <ac:chgData name="Rajeev Ranjan Pan" userId="f7691d3625d61217" providerId="LiveId" clId="{7E24CBC3-62AC-4E58-8BF8-89D0E38F422F}" dt="2021-12-29T11:26:26.868" v="811" actId="26606"/>
          <ac:spMkLst>
            <pc:docMk/>
            <pc:sldMk cId="959111958" sldId="266"/>
            <ac:spMk id="51" creationId="{B6EE7E08-B389-43E5-B019-1B0A8ACBBD93}"/>
          </ac:spMkLst>
        </pc:spChg>
        <pc:spChg chg="add del">
          <ac:chgData name="Rajeev Ranjan Pan" userId="f7691d3625d61217" providerId="LiveId" clId="{7E24CBC3-62AC-4E58-8BF8-89D0E38F422F}" dt="2021-12-29T11:26:26.868" v="811" actId="26606"/>
          <ac:spMkLst>
            <pc:docMk/>
            <pc:sldMk cId="959111958" sldId="266"/>
            <ac:spMk id="52" creationId="{E60D94A5-8A09-4BAB-8F7C-69BC34C54DDE}"/>
          </ac:spMkLst>
        </pc:spChg>
        <pc:spChg chg="add del">
          <ac:chgData name="Rajeev Ranjan Pan" userId="f7691d3625d61217" providerId="LiveId" clId="{7E24CBC3-62AC-4E58-8BF8-89D0E38F422F}" dt="2021-12-29T11:26:26.868" v="811" actId="26606"/>
          <ac:spMkLst>
            <pc:docMk/>
            <pc:sldMk cId="959111958" sldId="266"/>
            <ac:spMk id="53" creationId="{7A1AE32B-3A6E-4C5E-8FEB-73861B9A26B5}"/>
          </ac:spMkLst>
        </pc:spChg>
        <pc:spChg chg="add del">
          <ac:chgData name="Rajeev Ranjan Pan" userId="f7691d3625d61217" providerId="LiveId" clId="{7E24CBC3-62AC-4E58-8BF8-89D0E38F422F}" dt="2021-12-29T11:26:28.210" v="814" actId="26606"/>
          <ac:spMkLst>
            <pc:docMk/>
            <pc:sldMk cId="959111958" sldId="266"/>
            <ac:spMk id="55" creationId="{CD64F326-929E-45E2-B54D-DC7E17207734}"/>
          </ac:spMkLst>
        </pc:spChg>
        <pc:spChg chg="add del">
          <ac:chgData name="Rajeev Ranjan Pan" userId="f7691d3625d61217" providerId="LiveId" clId="{7E24CBC3-62AC-4E58-8BF8-89D0E38F422F}" dt="2021-12-29T11:26:28.210" v="814" actId="26606"/>
          <ac:spMkLst>
            <pc:docMk/>
            <pc:sldMk cId="959111958" sldId="266"/>
            <ac:spMk id="56" creationId="{7BFCDFD7-7B3B-4ED9-B533-34D0B37244F1}"/>
          </ac:spMkLst>
        </pc:spChg>
        <pc:spChg chg="add">
          <ac:chgData name="Rajeev Ranjan Pan" userId="f7691d3625d61217" providerId="LiveId" clId="{7E24CBC3-62AC-4E58-8BF8-89D0E38F422F}" dt="2021-12-29T11:26:28.222" v="815" actId="26606"/>
          <ac:spMkLst>
            <pc:docMk/>
            <pc:sldMk cId="959111958" sldId="266"/>
            <ac:spMk id="58" creationId="{47421797-7B77-498E-A01C-0A1194615BD5}"/>
          </ac:spMkLst>
        </pc:spChg>
        <pc:spChg chg="add">
          <ac:chgData name="Rajeev Ranjan Pan" userId="f7691d3625d61217" providerId="LiveId" clId="{7E24CBC3-62AC-4E58-8BF8-89D0E38F422F}" dt="2021-12-29T11:26:28.222" v="815" actId="26606"/>
          <ac:spMkLst>
            <pc:docMk/>
            <pc:sldMk cId="959111958" sldId="266"/>
            <ac:spMk id="59" creationId="{926D38EC-CD1B-456B-A813-64F8D8E71DA5}"/>
          </ac:spMkLst>
        </pc:spChg>
        <pc:spChg chg="add">
          <ac:chgData name="Rajeev Ranjan Pan" userId="f7691d3625d61217" providerId="LiveId" clId="{7E24CBC3-62AC-4E58-8BF8-89D0E38F422F}" dt="2021-12-29T11:26:28.222" v="815" actId="26606"/>
          <ac:spMkLst>
            <pc:docMk/>
            <pc:sldMk cId="959111958" sldId="266"/>
            <ac:spMk id="60" creationId="{2DC18E46-CA2E-43A8-A2EC-61D30FAC3678}"/>
          </ac:spMkLst>
        </pc:spChg>
        <pc:picChg chg="mod">
          <ac:chgData name="Rajeev Ranjan Pan" userId="f7691d3625d61217" providerId="LiveId" clId="{7E24CBC3-62AC-4E58-8BF8-89D0E38F422F}" dt="2021-12-29T11:26:28.222" v="815" actId="26606"/>
          <ac:picMkLst>
            <pc:docMk/>
            <pc:sldMk cId="959111958" sldId="266"/>
            <ac:picMk id="15" creationId="{0BCE9609-5010-44D0-99F8-D7C208A8350F}"/>
          </ac:picMkLst>
        </pc:picChg>
      </pc:sldChg>
      <pc:sldChg chg="addSp delSp delDesignElem">
        <pc:chgData name="Rajeev Ranjan Pan" userId="f7691d3625d61217" providerId="LiveId" clId="{7E24CBC3-62AC-4E58-8BF8-89D0E38F422F}" dt="2021-12-29T09:58:43.034" v="387"/>
        <pc:sldMkLst>
          <pc:docMk/>
          <pc:sldMk cId="3247401050" sldId="267"/>
        </pc:sldMkLst>
        <pc:spChg chg="add del">
          <ac:chgData name="Rajeev Ranjan Pan" userId="f7691d3625d61217" providerId="LiveId" clId="{7E24CBC3-62AC-4E58-8BF8-89D0E38F422F}" dt="2021-12-29T09:58:43.034" v="387"/>
          <ac:spMkLst>
            <pc:docMk/>
            <pc:sldMk cId="3247401050" sldId="267"/>
            <ac:spMk id="30" creationId="{E192707B-B929-41A7-9B41-E959A1C689E4}"/>
          </ac:spMkLst>
        </pc:spChg>
        <pc:spChg chg="add del">
          <ac:chgData name="Rajeev Ranjan Pan" userId="f7691d3625d61217" providerId="LiveId" clId="{7E24CBC3-62AC-4E58-8BF8-89D0E38F422F}" dt="2021-12-29T09:58:43.034" v="387"/>
          <ac:spMkLst>
            <pc:docMk/>
            <pc:sldMk cId="3247401050" sldId="267"/>
            <ac:spMk id="32" creationId="{8FB4235C-4505-46C7-AD8F-8769A1972FC1}"/>
          </ac:spMkLst>
        </pc:spChg>
      </pc:sldChg>
      <pc:sldChg chg="addSp delSp modSp mod setClrOvrMap delDesignElem">
        <pc:chgData name="Rajeev Ranjan Pan" userId="f7691d3625d61217" providerId="LiveId" clId="{7E24CBC3-62AC-4E58-8BF8-89D0E38F422F}" dt="2021-12-29T11:07:18.206" v="625" actId="14100"/>
        <pc:sldMkLst>
          <pc:docMk/>
          <pc:sldMk cId="4009047224" sldId="271"/>
        </pc:sldMkLst>
        <pc:spChg chg="del">
          <ac:chgData name="Rajeev Ranjan Pan" userId="f7691d3625d61217" providerId="LiveId" clId="{7E24CBC3-62AC-4E58-8BF8-89D0E38F422F}" dt="2021-12-29T11:06:18.304" v="608" actId="478"/>
          <ac:spMkLst>
            <pc:docMk/>
            <pc:sldMk cId="4009047224" sldId="271"/>
            <ac:spMk id="2" creationId="{B0A8DEEC-B376-4CFD-BB67-2CCA446F9B3B}"/>
          </ac:spMkLst>
        </pc:spChg>
        <pc:spChg chg="del mod">
          <ac:chgData name="Rajeev Ranjan Pan" userId="f7691d3625d61217" providerId="LiveId" clId="{7E24CBC3-62AC-4E58-8BF8-89D0E38F422F}" dt="2021-12-29T11:06:12.625" v="607" actId="478"/>
          <ac:spMkLst>
            <pc:docMk/>
            <pc:sldMk cId="4009047224" sldId="271"/>
            <ac:spMk id="3" creationId="{4D4D6979-FFB7-4B95-ABD3-E32B9E89939F}"/>
          </ac:spMkLst>
        </pc:spChg>
        <pc:spChg chg="add del mod">
          <ac:chgData name="Rajeev Ranjan Pan" userId="f7691d3625d61217" providerId="LiveId" clId="{7E24CBC3-62AC-4E58-8BF8-89D0E38F422F}" dt="2021-12-29T11:06:26.282" v="610" actId="478"/>
          <ac:spMkLst>
            <pc:docMk/>
            <pc:sldMk cId="4009047224" sldId="271"/>
            <ac:spMk id="6" creationId="{3E31FC4D-9E56-492F-BF61-8F4E5C9087D9}"/>
          </ac:spMkLst>
        </pc:spChg>
        <pc:spChg chg="add del mod">
          <ac:chgData name="Rajeev Ranjan Pan" userId="f7691d3625d61217" providerId="LiveId" clId="{7E24CBC3-62AC-4E58-8BF8-89D0E38F422F}" dt="2021-12-29T11:06:21.530" v="609" actId="478"/>
          <ac:spMkLst>
            <pc:docMk/>
            <pc:sldMk cId="4009047224" sldId="271"/>
            <ac:spMk id="8" creationId="{0094CCB0-6139-446E-9BD3-CB07E61D9FEF}"/>
          </ac:spMkLst>
        </pc:spChg>
        <pc:spChg chg="add del">
          <ac:chgData name="Rajeev Ranjan Pan" userId="f7691d3625d61217" providerId="LiveId" clId="{7E24CBC3-62AC-4E58-8BF8-89D0E38F422F}" dt="2021-12-29T11:06:39.902" v="621" actId="26606"/>
          <ac:spMkLst>
            <pc:docMk/>
            <pc:sldMk cId="4009047224" sldId="271"/>
            <ac:spMk id="9" creationId="{78632963-757B-40C2-BB84-FC6107A54DAD}"/>
          </ac:spMkLst>
        </pc:spChg>
        <pc:spChg chg="add del">
          <ac:chgData name="Rajeev Ranjan Pan" userId="f7691d3625d61217" providerId="LiveId" clId="{7E24CBC3-62AC-4E58-8BF8-89D0E38F422F}" dt="2021-12-29T11:06:39.902" v="621" actId="26606"/>
          <ac:spMkLst>
            <pc:docMk/>
            <pc:sldMk cId="4009047224" sldId="271"/>
            <ac:spMk id="11" creationId="{2853AE55-7E35-44B0-89F1-3F52B262AF33}"/>
          </ac:spMkLst>
        </pc:spChg>
        <pc:spChg chg="add del">
          <ac:chgData name="Rajeev Ranjan Pan" userId="f7691d3625d61217" providerId="LiveId" clId="{7E24CBC3-62AC-4E58-8BF8-89D0E38F422F}" dt="2021-12-29T11:06:39.902" v="621" actId="26606"/>
          <ac:spMkLst>
            <pc:docMk/>
            <pc:sldMk cId="4009047224" sldId="271"/>
            <ac:spMk id="13" creationId="{DBC4BE4D-4B50-4F51-9F85-4B5D60B02D81}"/>
          </ac:spMkLst>
        </pc:spChg>
        <pc:spChg chg="add del">
          <ac:chgData name="Rajeev Ranjan Pan" userId="f7691d3625d61217" providerId="LiveId" clId="{7E24CBC3-62AC-4E58-8BF8-89D0E38F422F}" dt="2021-12-29T11:06:35.698" v="612" actId="26606"/>
          <ac:spMkLst>
            <pc:docMk/>
            <pc:sldMk cId="4009047224" sldId="271"/>
            <ac:spMk id="18" creationId="{1E94681D-2A4C-4A8D-B9B5-31D440D0328D}"/>
          </ac:spMkLst>
        </pc:spChg>
        <pc:spChg chg="add del">
          <ac:chgData name="Rajeev Ranjan Pan" userId="f7691d3625d61217" providerId="LiveId" clId="{7E24CBC3-62AC-4E58-8BF8-89D0E38F422F}" dt="2021-12-29T11:06:35.698" v="612" actId="26606"/>
          <ac:spMkLst>
            <pc:docMk/>
            <pc:sldMk cId="4009047224" sldId="271"/>
            <ac:spMk id="20" creationId="{4EC7E010-C712-408D-9787-0842AFC9F4BB}"/>
          </ac:spMkLst>
        </pc:spChg>
        <pc:spChg chg="add del">
          <ac:chgData name="Rajeev Ranjan Pan" userId="f7691d3625d61217" providerId="LiveId" clId="{7E24CBC3-62AC-4E58-8BF8-89D0E38F422F}" dt="2021-12-29T11:06:35.698" v="612" actId="26606"/>
          <ac:spMkLst>
            <pc:docMk/>
            <pc:sldMk cId="4009047224" sldId="271"/>
            <ac:spMk id="22" creationId="{0503FCEF-A9BA-4991-9220-E36615FB8B53}"/>
          </ac:spMkLst>
        </pc:spChg>
        <pc:spChg chg="add del">
          <ac:chgData name="Rajeev Ranjan Pan" userId="f7691d3625d61217" providerId="LiveId" clId="{7E24CBC3-62AC-4E58-8BF8-89D0E38F422F}" dt="2021-12-29T11:06:35.698" v="612" actId="26606"/>
          <ac:spMkLst>
            <pc:docMk/>
            <pc:sldMk cId="4009047224" sldId="271"/>
            <ac:spMk id="24" creationId="{A069235B-22DB-4231-8291-D64DA2CDEB4E}"/>
          </ac:spMkLst>
        </pc:spChg>
        <pc:spChg chg="add del">
          <ac:chgData name="Rajeev Ranjan Pan" userId="f7691d3625d61217" providerId="LiveId" clId="{7E24CBC3-62AC-4E58-8BF8-89D0E38F422F}" dt="2021-12-29T11:06:36.715" v="614" actId="26606"/>
          <ac:spMkLst>
            <pc:docMk/>
            <pc:sldMk cId="4009047224" sldId="271"/>
            <ac:spMk id="26" creationId="{92B53684-2A8B-4C6B-8F55-3B5CE3994312}"/>
          </ac:spMkLst>
        </pc:spChg>
        <pc:spChg chg="add del">
          <ac:chgData name="Rajeev Ranjan Pan" userId="f7691d3625d61217" providerId="LiveId" clId="{7E24CBC3-62AC-4E58-8BF8-89D0E38F422F}" dt="2021-12-29T11:06:36.715" v="614" actId="26606"/>
          <ac:spMkLst>
            <pc:docMk/>
            <pc:sldMk cId="4009047224" sldId="271"/>
            <ac:spMk id="27" creationId="{1E94681D-2A4C-4A8D-B9B5-31D440D0328D}"/>
          </ac:spMkLst>
        </pc:spChg>
        <pc:spChg chg="add del">
          <ac:chgData name="Rajeev Ranjan Pan" userId="f7691d3625d61217" providerId="LiveId" clId="{7E24CBC3-62AC-4E58-8BF8-89D0E38F422F}" dt="2021-12-29T11:06:36.715" v="614" actId="26606"/>
          <ac:spMkLst>
            <pc:docMk/>
            <pc:sldMk cId="4009047224" sldId="271"/>
            <ac:spMk id="28" creationId="{239EC50A-248F-46D1-97CD-65A2766F758B}"/>
          </ac:spMkLst>
        </pc:spChg>
        <pc:spChg chg="add del">
          <ac:chgData name="Rajeev Ranjan Pan" userId="f7691d3625d61217" providerId="LiveId" clId="{7E24CBC3-62AC-4E58-8BF8-89D0E38F422F}" dt="2021-12-29T11:06:36.715" v="614" actId="26606"/>
          <ac:spMkLst>
            <pc:docMk/>
            <pc:sldMk cId="4009047224" sldId="271"/>
            <ac:spMk id="29" creationId="{B4C843F0-96F8-4DFC-93E8-E3533F223874}"/>
          </ac:spMkLst>
        </pc:spChg>
        <pc:spChg chg="add del">
          <ac:chgData name="Rajeev Ranjan Pan" userId="f7691d3625d61217" providerId="LiveId" clId="{7E24CBC3-62AC-4E58-8BF8-89D0E38F422F}" dt="2021-12-29T11:06:36.715" v="614" actId="26606"/>
          <ac:spMkLst>
            <pc:docMk/>
            <pc:sldMk cId="4009047224" sldId="271"/>
            <ac:spMk id="30" creationId="{ABFA8CD2-9DD1-463F-94B6-F2A390BC9FD0}"/>
          </ac:spMkLst>
        </pc:spChg>
        <pc:spChg chg="add del">
          <ac:chgData name="Rajeev Ranjan Pan" userId="f7691d3625d61217" providerId="LiveId" clId="{7E24CBC3-62AC-4E58-8BF8-89D0E38F422F}" dt="2021-12-29T11:06:37.842" v="616" actId="26606"/>
          <ac:spMkLst>
            <pc:docMk/>
            <pc:sldMk cId="4009047224" sldId="271"/>
            <ac:spMk id="32" creationId="{1E94681D-2A4C-4A8D-B9B5-31D440D0328D}"/>
          </ac:spMkLst>
        </pc:spChg>
        <pc:spChg chg="add del">
          <ac:chgData name="Rajeev Ranjan Pan" userId="f7691d3625d61217" providerId="LiveId" clId="{7E24CBC3-62AC-4E58-8BF8-89D0E38F422F}" dt="2021-12-29T11:06:37.842" v="616" actId="26606"/>
          <ac:spMkLst>
            <pc:docMk/>
            <pc:sldMk cId="4009047224" sldId="271"/>
            <ac:spMk id="33" creationId="{239EC50A-248F-46D1-97CD-65A2766F758B}"/>
          </ac:spMkLst>
        </pc:spChg>
        <pc:spChg chg="add del">
          <ac:chgData name="Rajeev Ranjan Pan" userId="f7691d3625d61217" providerId="LiveId" clId="{7E24CBC3-62AC-4E58-8BF8-89D0E38F422F}" dt="2021-12-29T11:06:37.842" v="616" actId="26606"/>
          <ac:spMkLst>
            <pc:docMk/>
            <pc:sldMk cId="4009047224" sldId="271"/>
            <ac:spMk id="34" creationId="{B4C843F0-96F8-4DFC-93E8-E3533F223874}"/>
          </ac:spMkLst>
        </pc:spChg>
        <pc:spChg chg="add del">
          <ac:chgData name="Rajeev Ranjan Pan" userId="f7691d3625d61217" providerId="LiveId" clId="{7E24CBC3-62AC-4E58-8BF8-89D0E38F422F}" dt="2021-12-29T11:06:39.083" v="618" actId="26606"/>
          <ac:spMkLst>
            <pc:docMk/>
            <pc:sldMk cId="4009047224" sldId="271"/>
            <ac:spMk id="36" creationId="{1E94681D-2A4C-4A8D-B9B5-31D440D0328D}"/>
          </ac:spMkLst>
        </pc:spChg>
        <pc:spChg chg="add del">
          <ac:chgData name="Rajeev Ranjan Pan" userId="f7691d3625d61217" providerId="LiveId" clId="{7E24CBC3-62AC-4E58-8BF8-89D0E38F422F}" dt="2021-12-29T11:06:39.083" v="618" actId="26606"/>
          <ac:spMkLst>
            <pc:docMk/>
            <pc:sldMk cId="4009047224" sldId="271"/>
            <ac:spMk id="37" creationId="{239EC50A-248F-46D1-97CD-65A2766F758B}"/>
          </ac:spMkLst>
        </pc:spChg>
        <pc:spChg chg="add del">
          <ac:chgData name="Rajeev Ranjan Pan" userId="f7691d3625d61217" providerId="LiveId" clId="{7E24CBC3-62AC-4E58-8BF8-89D0E38F422F}" dt="2021-12-29T11:06:39.083" v="618" actId="26606"/>
          <ac:spMkLst>
            <pc:docMk/>
            <pc:sldMk cId="4009047224" sldId="271"/>
            <ac:spMk id="38" creationId="{B4C843F0-96F8-4DFC-93E8-E3533F223874}"/>
          </ac:spMkLst>
        </pc:spChg>
        <pc:spChg chg="add del">
          <ac:chgData name="Rajeev Ranjan Pan" userId="f7691d3625d61217" providerId="LiveId" clId="{7E24CBC3-62AC-4E58-8BF8-89D0E38F422F}" dt="2021-12-29T11:06:39.892" v="620" actId="26606"/>
          <ac:spMkLst>
            <pc:docMk/>
            <pc:sldMk cId="4009047224" sldId="271"/>
            <ac:spMk id="40" creationId="{1E94681D-2A4C-4A8D-B9B5-31D440D0328D}"/>
          </ac:spMkLst>
        </pc:spChg>
        <pc:spChg chg="add del">
          <ac:chgData name="Rajeev Ranjan Pan" userId="f7691d3625d61217" providerId="LiveId" clId="{7E24CBC3-62AC-4E58-8BF8-89D0E38F422F}" dt="2021-12-29T11:06:39.892" v="620" actId="26606"/>
          <ac:spMkLst>
            <pc:docMk/>
            <pc:sldMk cId="4009047224" sldId="271"/>
            <ac:spMk id="41" creationId="{239EC50A-248F-46D1-97CD-65A2766F758B}"/>
          </ac:spMkLst>
        </pc:spChg>
        <pc:spChg chg="add del">
          <ac:chgData name="Rajeev Ranjan Pan" userId="f7691d3625d61217" providerId="LiveId" clId="{7E24CBC3-62AC-4E58-8BF8-89D0E38F422F}" dt="2021-12-29T11:06:39.892" v="620" actId="26606"/>
          <ac:spMkLst>
            <pc:docMk/>
            <pc:sldMk cId="4009047224" sldId="271"/>
            <ac:spMk id="42" creationId="{B4C843F0-96F8-4DFC-93E8-E3533F223874}"/>
          </ac:spMkLst>
        </pc:spChg>
        <pc:spChg chg="add">
          <ac:chgData name="Rajeev Ranjan Pan" userId="f7691d3625d61217" providerId="LiveId" clId="{7E24CBC3-62AC-4E58-8BF8-89D0E38F422F}" dt="2021-12-29T11:06:39.902" v="621" actId="26606"/>
          <ac:spMkLst>
            <pc:docMk/>
            <pc:sldMk cId="4009047224" sldId="271"/>
            <ac:spMk id="44" creationId="{1E94681D-2A4C-4A8D-B9B5-31D440D0328D}"/>
          </ac:spMkLst>
        </pc:spChg>
        <pc:spChg chg="add">
          <ac:chgData name="Rajeev Ranjan Pan" userId="f7691d3625d61217" providerId="LiveId" clId="{7E24CBC3-62AC-4E58-8BF8-89D0E38F422F}" dt="2021-12-29T11:06:39.902" v="621" actId="26606"/>
          <ac:spMkLst>
            <pc:docMk/>
            <pc:sldMk cId="4009047224" sldId="271"/>
            <ac:spMk id="45" creationId="{4EC7E010-C712-408D-9787-0842AFC9F4BB}"/>
          </ac:spMkLst>
        </pc:spChg>
        <pc:spChg chg="add">
          <ac:chgData name="Rajeev Ranjan Pan" userId="f7691d3625d61217" providerId="LiveId" clId="{7E24CBC3-62AC-4E58-8BF8-89D0E38F422F}" dt="2021-12-29T11:06:39.902" v="621" actId="26606"/>
          <ac:spMkLst>
            <pc:docMk/>
            <pc:sldMk cId="4009047224" sldId="271"/>
            <ac:spMk id="46" creationId="{0503FCEF-A9BA-4991-9220-E36615FB8B53}"/>
          </ac:spMkLst>
        </pc:spChg>
        <pc:spChg chg="add">
          <ac:chgData name="Rajeev Ranjan Pan" userId="f7691d3625d61217" providerId="LiveId" clId="{7E24CBC3-62AC-4E58-8BF8-89D0E38F422F}" dt="2021-12-29T11:06:39.902" v="621" actId="26606"/>
          <ac:spMkLst>
            <pc:docMk/>
            <pc:sldMk cId="4009047224" sldId="271"/>
            <ac:spMk id="47" creationId="{6B57F45B-5417-4073-A67A-343F2C881222}"/>
          </ac:spMkLst>
        </pc:spChg>
        <pc:spChg chg="add">
          <ac:chgData name="Rajeev Ranjan Pan" userId="f7691d3625d61217" providerId="LiveId" clId="{7E24CBC3-62AC-4E58-8BF8-89D0E38F422F}" dt="2021-12-29T11:06:39.902" v="621" actId="26606"/>
          <ac:spMkLst>
            <pc:docMk/>
            <pc:sldMk cId="4009047224" sldId="271"/>
            <ac:spMk id="48" creationId="{091B6077-4778-41B2-9147-335CF2F2F9FC}"/>
          </ac:spMkLst>
        </pc:spChg>
        <pc:spChg chg="add">
          <ac:chgData name="Rajeev Ranjan Pan" userId="f7691d3625d61217" providerId="LiveId" clId="{7E24CBC3-62AC-4E58-8BF8-89D0E38F422F}" dt="2021-12-29T11:06:39.902" v="621" actId="26606"/>
          <ac:spMkLst>
            <pc:docMk/>
            <pc:sldMk cId="4009047224" sldId="271"/>
            <ac:spMk id="49" creationId="{D527D497-40EC-49CA-9C48-FE4127084C9F}"/>
          </ac:spMkLst>
        </pc:spChg>
        <pc:picChg chg="mod">
          <ac:chgData name="Rajeev Ranjan Pan" userId="f7691d3625d61217" providerId="LiveId" clId="{7E24CBC3-62AC-4E58-8BF8-89D0E38F422F}" dt="2021-12-29T11:06:39.902" v="621" actId="26606"/>
          <ac:picMkLst>
            <pc:docMk/>
            <pc:sldMk cId="4009047224" sldId="271"/>
            <ac:picMk id="4" creationId="{4632A44A-8D12-4807-97D0-A001F2126A2D}"/>
          </ac:picMkLst>
        </pc:picChg>
        <pc:picChg chg="add mod">
          <ac:chgData name="Rajeev Ranjan Pan" userId="f7691d3625d61217" providerId="LiveId" clId="{7E24CBC3-62AC-4E58-8BF8-89D0E38F422F}" dt="2021-12-29T11:07:18.206" v="625" actId="14100"/>
          <ac:picMkLst>
            <pc:docMk/>
            <pc:sldMk cId="4009047224" sldId="271"/>
            <ac:picMk id="12" creationId="{213A0E50-8F85-44FA-B8FE-3E739904EE73}"/>
          </ac:picMkLst>
        </pc:picChg>
        <pc:picChg chg="del">
          <ac:chgData name="Rajeev Ranjan Pan" userId="f7691d3625d61217" providerId="LiveId" clId="{7E24CBC3-62AC-4E58-8BF8-89D0E38F422F}" dt="2021-12-29T11:06:06.447" v="605" actId="478"/>
          <ac:picMkLst>
            <pc:docMk/>
            <pc:sldMk cId="4009047224" sldId="271"/>
            <ac:picMk id="23" creationId="{79A64B10-41AC-4169-A278-D859180F3D9D}"/>
          </ac:picMkLst>
        </pc:picChg>
      </pc:sldChg>
      <pc:sldChg chg="addSp delSp modSp mod delDesignElem">
        <pc:chgData name="Rajeev Ranjan Pan" userId="f7691d3625d61217" providerId="LiveId" clId="{7E24CBC3-62AC-4E58-8BF8-89D0E38F422F}" dt="2021-12-29T11:17:57.650" v="759" actId="20577"/>
        <pc:sldMkLst>
          <pc:docMk/>
          <pc:sldMk cId="14387327" sldId="273"/>
        </pc:sldMkLst>
        <pc:spChg chg="mod">
          <ac:chgData name="Rajeev Ranjan Pan" userId="f7691d3625d61217" providerId="LiveId" clId="{7E24CBC3-62AC-4E58-8BF8-89D0E38F422F}" dt="2021-12-29T11:17:35.229" v="756" actId="20577"/>
          <ac:spMkLst>
            <pc:docMk/>
            <pc:sldMk cId="14387327" sldId="273"/>
            <ac:spMk id="3" creationId="{206E7F31-EDFF-4E91-B69D-14FEDB724376}"/>
          </ac:spMkLst>
        </pc:spChg>
        <pc:spChg chg="add del">
          <ac:chgData name="Rajeev Ranjan Pan" userId="f7691d3625d61217" providerId="LiveId" clId="{7E24CBC3-62AC-4E58-8BF8-89D0E38F422F}" dt="2021-12-29T09:58:43.034" v="387"/>
          <ac:spMkLst>
            <pc:docMk/>
            <pc:sldMk cId="14387327" sldId="273"/>
            <ac:spMk id="9" creationId="{78632963-757B-40C2-BB84-FC6107A54DAD}"/>
          </ac:spMkLst>
        </pc:spChg>
        <pc:spChg chg="mod">
          <ac:chgData name="Rajeev Ranjan Pan" userId="f7691d3625d61217" providerId="LiveId" clId="{7E24CBC3-62AC-4E58-8BF8-89D0E38F422F}" dt="2021-12-29T11:17:57.650" v="759" actId="20577"/>
          <ac:spMkLst>
            <pc:docMk/>
            <pc:sldMk cId="14387327" sldId="273"/>
            <ac:spMk id="10" creationId="{62AFFAA0-B0C8-489D-9F61-1C688ACB580E}"/>
          </ac:spMkLst>
        </pc:spChg>
        <pc:spChg chg="add del">
          <ac:chgData name="Rajeev Ranjan Pan" userId="f7691d3625d61217" providerId="LiveId" clId="{7E24CBC3-62AC-4E58-8BF8-89D0E38F422F}" dt="2021-12-29T09:58:43.034" v="387"/>
          <ac:spMkLst>
            <pc:docMk/>
            <pc:sldMk cId="14387327" sldId="273"/>
            <ac:spMk id="11" creationId="{2853AE55-7E35-44B0-89F1-3F52B262AF33}"/>
          </ac:spMkLst>
        </pc:spChg>
        <pc:spChg chg="add del">
          <ac:chgData name="Rajeev Ranjan Pan" userId="f7691d3625d61217" providerId="LiveId" clId="{7E24CBC3-62AC-4E58-8BF8-89D0E38F422F}" dt="2021-12-29T09:58:43.034" v="387"/>
          <ac:spMkLst>
            <pc:docMk/>
            <pc:sldMk cId="14387327" sldId="273"/>
            <ac:spMk id="13" creationId="{DBC4BE4D-4B50-4F51-9F85-4B5D60B02D81}"/>
          </ac:spMkLst>
        </pc:spChg>
      </pc:sldChg>
      <pc:sldChg chg="addSp delSp modSp mod setClrOvrMap delDesignElem">
        <pc:chgData name="Rajeev Ranjan Pan" userId="f7691d3625d61217" providerId="LiveId" clId="{7E24CBC3-62AC-4E58-8BF8-89D0E38F422F}" dt="2021-12-29T11:06:00.830" v="604" actId="14100"/>
        <pc:sldMkLst>
          <pc:docMk/>
          <pc:sldMk cId="1859945432" sldId="274"/>
        </pc:sldMkLst>
        <pc:spChg chg="del">
          <ac:chgData name="Rajeev Ranjan Pan" userId="f7691d3625d61217" providerId="LiveId" clId="{7E24CBC3-62AC-4E58-8BF8-89D0E38F422F}" dt="2021-12-29T11:05:05.124" v="592" actId="478"/>
          <ac:spMkLst>
            <pc:docMk/>
            <pc:sldMk cId="1859945432" sldId="274"/>
            <ac:spMk id="2" creationId="{3F71D3D3-5A5E-40E5-9FB5-67D7A7964704}"/>
          </ac:spMkLst>
        </pc:spChg>
        <pc:spChg chg="add del mod">
          <ac:chgData name="Rajeev Ranjan Pan" userId="f7691d3625d61217" providerId="LiveId" clId="{7E24CBC3-62AC-4E58-8BF8-89D0E38F422F}" dt="2021-12-29T11:05:10.286" v="593" actId="478"/>
          <ac:spMkLst>
            <pc:docMk/>
            <pc:sldMk cId="1859945432" sldId="274"/>
            <ac:spMk id="5" creationId="{420D34CC-E7A2-49D1-8571-3A56AF338EB5}"/>
          </ac:spMkLst>
        </pc:spChg>
        <pc:spChg chg="add del">
          <ac:chgData name="Rajeev Ranjan Pan" userId="f7691d3625d61217" providerId="LiveId" clId="{7E24CBC3-62AC-4E58-8BF8-89D0E38F422F}" dt="2021-12-29T11:05:29.908" v="601" actId="26606"/>
          <ac:spMkLst>
            <pc:docMk/>
            <pc:sldMk cId="1859945432" sldId="274"/>
            <ac:spMk id="9" creationId="{78632963-757B-40C2-BB84-FC6107A54DAD}"/>
          </ac:spMkLst>
        </pc:spChg>
        <pc:spChg chg="add del">
          <ac:chgData name="Rajeev Ranjan Pan" userId="f7691d3625d61217" providerId="LiveId" clId="{7E24CBC3-62AC-4E58-8BF8-89D0E38F422F}" dt="2021-12-29T11:05:29.908" v="601" actId="26606"/>
          <ac:spMkLst>
            <pc:docMk/>
            <pc:sldMk cId="1859945432" sldId="274"/>
            <ac:spMk id="11" creationId="{2853AE55-7E35-44B0-89F1-3F52B262AF33}"/>
          </ac:spMkLst>
        </pc:spChg>
        <pc:spChg chg="del">
          <ac:chgData name="Rajeev Ranjan Pan" userId="f7691d3625d61217" providerId="LiveId" clId="{7E24CBC3-62AC-4E58-8BF8-89D0E38F422F}" dt="2021-12-29T11:05:22.528" v="596" actId="478"/>
          <ac:spMkLst>
            <pc:docMk/>
            <pc:sldMk cId="1859945432" sldId="274"/>
            <ac:spMk id="12" creationId="{69FF62D9-34C7-41CE-96E0-020CC5EEBA15}"/>
          </ac:spMkLst>
        </pc:spChg>
        <pc:spChg chg="add del">
          <ac:chgData name="Rajeev Ranjan Pan" userId="f7691d3625d61217" providerId="LiveId" clId="{7E24CBC3-62AC-4E58-8BF8-89D0E38F422F}" dt="2021-12-29T11:05:29.908" v="601" actId="26606"/>
          <ac:spMkLst>
            <pc:docMk/>
            <pc:sldMk cId="1859945432" sldId="274"/>
            <ac:spMk id="13" creationId="{DBC4BE4D-4B50-4F51-9F85-4B5D60B02D81}"/>
          </ac:spMkLst>
        </pc:spChg>
        <pc:spChg chg="del">
          <ac:chgData name="Rajeev Ranjan Pan" userId="f7691d3625d61217" providerId="LiveId" clId="{7E24CBC3-62AC-4E58-8BF8-89D0E38F422F}" dt="2021-12-29T11:05:18.865" v="595" actId="478"/>
          <ac:spMkLst>
            <pc:docMk/>
            <pc:sldMk cId="1859945432" sldId="274"/>
            <ac:spMk id="14" creationId="{94C4DB53-8D7E-4178-873A-2F2D7C09DD5E}"/>
          </ac:spMkLst>
        </pc:spChg>
        <pc:spChg chg="add del">
          <ac:chgData name="Rajeev Ranjan Pan" userId="f7691d3625d61217" providerId="LiveId" clId="{7E24CBC3-62AC-4E58-8BF8-89D0E38F422F}" dt="2021-12-29T11:05:29.114" v="598" actId="26606"/>
          <ac:spMkLst>
            <pc:docMk/>
            <pc:sldMk cId="1859945432" sldId="274"/>
            <ac:spMk id="18" creationId="{1E94681D-2A4C-4A8D-B9B5-31D440D0328D}"/>
          </ac:spMkLst>
        </pc:spChg>
        <pc:spChg chg="add del">
          <ac:chgData name="Rajeev Ranjan Pan" userId="f7691d3625d61217" providerId="LiveId" clId="{7E24CBC3-62AC-4E58-8BF8-89D0E38F422F}" dt="2021-12-29T11:05:29.114" v="598" actId="26606"/>
          <ac:spMkLst>
            <pc:docMk/>
            <pc:sldMk cId="1859945432" sldId="274"/>
            <ac:spMk id="20" creationId="{4EC7E010-C712-408D-9787-0842AFC9F4BB}"/>
          </ac:spMkLst>
        </pc:spChg>
        <pc:spChg chg="add del">
          <ac:chgData name="Rajeev Ranjan Pan" userId="f7691d3625d61217" providerId="LiveId" clId="{7E24CBC3-62AC-4E58-8BF8-89D0E38F422F}" dt="2021-12-29T11:05:29.114" v="598" actId="26606"/>
          <ac:spMkLst>
            <pc:docMk/>
            <pc:sldMk cId="1859945432" sldId="274"/>
            <ac:spMk id="22" creationId="{0503FCEF-A9BA-4991-9220-E36615FB8B53}"/>
          </ac:spMkLst>
        </pc:spChg>
        <pc:spChg chg="add del">
          <ac:chgData name="Rajeev Ranjan Pan" userId="f7691d3625d61217" providerId="LiveId" clId="{7E24CBC3-62AC-4E58-8BF8-89D0E38F422F}" dt="2021-12-29T11:05:29.114" v="598" actId="26606"/>
          <ac:spMkLst>
            <pc:docMk/>
            <pc:sldMk cId="1859945432" sldId="274"/>
            <ac:spMk id="24" creationId="{A069235B-22DB-4231-8291-D64DA2CDEB4E}"/>
          </ac:spMkLst>
        </pc:spChg>
        <pc:spChg chg="add del">
          <ac:chgData name="Rajeev Ranjan Pan" userId="f7691d3625d61217" providerId="LiveId" clId="{7E24CBC3-62AC-4E58-8BF8-89D0E38F422F}" dt="2021-12-29T11:05:29.900" v="600" actId="26606"/>
          <ac:spMkLst>
            <pc:docMk/>
            <pc:sldMk cId="1859945432" sldId="274"/>
            <ac:spMk id="26" creationId="{92B53684-2A8B-4C6B-8F55-3B5CE3994312}"/>
          </ac:spMkLst>
        </pc:spChg>
        <pc:spChg chg="add del">
          <ac:chgData name="Rajeev Ranjan Pan" userId="f7691d3625d61217" providerId="LiveId" clId="{7E24CBC3-62AC-4E58-8BF8-89D0E38F422F}" dt="2021-12-29T11:05:29.900" v="600" actId="26606"/>
          <ac:spMkLst>
            <pc:docMk/>
            <pc:sldMk cId="1859945432" sldId="274"/>
            <ac:spMk id="27" creationId="{1E94681D-2A4C-4A8D-B9B5-31D440D0328D}"/>
          </ac:spMkLst>
        </pc:spChg>
        <pc:spChg chg="add del">
          <ac:chgData name="Rajeev Ranjan Pan" userId="f7691d3625d61217" providerId="LiveId" clId="{7E24CBC3-62AC-4E58-8BF8-89D0E38F422F}" dt="2021-12-29T11:05:29.900" v="600" actId="26606"/>
          <ac:spMkLst>
            <pc:docMk/>
            <pc:sldMk cId="1859945432" sldId="274"/>
            <ac:spMk id="28" creationId="{239EC50A-248F-46D1-97CD-65A2766F758B}"/>
          </ac:spMkLst>
        </pc:spChg>
        <pc:spChg chg="add del">
          <ac:chgData name="Rajeev Ranjan Pan" userId="f7691d3625d61217" providerId="LiveId" clId="{7E24CBC3-62AC-4E58-8BF8-89D0E38F422F}" dt="2021-12-29T11:05:29.900" v="600" actId="26606"/>
          <ac:spMkLst>
            <pc:docMk/>
            <pc:sldMk cId="1859945432" sldId="274"/>
            <ac:spMk id="29" creationId="{B4C843F0-96F8-4DFC-93E8-E3533F223874}"/>
          </ac:spMkLst>
        </pc:spChg>
        <pc:spChg chg="add del">
          <ac:chgData name="Rajeev Ranjan Pan" userId="f7691d3625d61217" providerId="LiveId" clId="{7E24CBC3-62AC-4E58-8BF8-89D0E38F422F}" dt="2021-12-29T11:05:29.900" v="600" actId="26606"/>
          <ac:spMkLst>
            <pc:docMk/>
            <pc:sldMk cId="1859945432" sldId="274"/>
            <ac:spMk id="30" creationId="{ABFA8CD2-9DD1-463F-94B6-F2A390BC9FD0}"/>
          </ac:spMkLst>
        </pc:spChg>
        <pc:spChg chg="add">
          <ac:chgData name="Rajeev Ranjan Pan" userId="f7691d3625d61217" providerId="LiveId" clId="{7E24CBC3-62AC-4E58-8BF8-89D0E38F422F}" dt="2021-12-29T11:05:29.908" v="601" actId="26606"/>
          <ac:spMkLst>
            <pc:docMk/>
            <pc:sldMk cId="1859945432" sldId="274"/>
            <ac:spMk id="32" creationId="{1E94681D-2A4C-4A8D-B9B5-31D440D0328D}"/>
          </ac:spMkLst>
        </pc:spChg>
        <pc:spChg chg="add">
          <ac:chgData name="Rajeev Ranjan Pan" userId="f7691d3625d61217" providerId="LiveId" clId="{7E24CBC3-62AC-4E58-8BF8-89D0E38F422F}" dt="2021-12-29T11:05:29.908" v="601" actId="26606"/>
          <ac:spMkLst>
            <pc:docMk/>
            <pc:sldMk cId="1859945432" sldId="274"/>
            <ac:spMk id="33" creationId="{4EC7E010-C712-408D-9787-0842AFC9F4BB}"/>
          </ac:spMkLst>
        </pc:spChg>
        <pc:spChg chg="add">
          <ac:chgData name="Rajeev Ranjan Pan" userId="f7691d3625d61217" providerId="LiveId" clId="{7E24CBC3-62AC-4E58-8BF8-89D0E38F422F}" dt="2021-12-29T11:05:29.908" v="601" actId="26606"/>
          <ac:spMkLst>
            <pc:docMk/>
            <pc:sldMk cId="1859945432" sldId="274"/>
            <ac:spMk id="34" creationId="{0503FCEF-A9BA-4991-9220-E36615FB8B53}"/>
          </ac:spMkLst>
        </pc:spChg>
        <pc:spChg chg="add">
          <ac:chgData name="Rajeev Ranjan Pan" userId="f7691d3625d61217" providerId="LiveId" clId="{7E24CBC3-62AC-4E58-8BF8-89D0E38F422F}" dt="2021-12-29T11:05:29.908" v="601" actId="26606"/>
          <ac:spMkLst>
            <pc:docMk/>
            <pc:sldMk cId="1859945432" sldId="274"/>
            <ac:spMk id="35" creationId="{6B57F45B-5417-4073-A67A-343F2C881222}"/>
          </ac:spMkLst>
        </pc:spChg>
        <pc:spChg chg="add">
          <ac:chgData name="Rajeev Ranjan Pan" userId="f7691d3625d61217" providerId="LiveId" clId="{7E24CBC3-62AC-4E58-8BF8-89D0E38F422F}" dt="2021-12-29T11:05:29.908" v="601" actId="26606"/>
          <ac:spMkLst>
            <pc:docMk/>
            <pc:sldMk cId="1859945432" sldId="274"/>
            <ac:spMk id="36" creationId="{091B6077-4778-41B2-9147-335CF2F2F9FC}"/>
          </ac:spMkLst>
        </pc:spChg>
        <pc:spChg chg="add">
          <ac:chgData name="Rajeev Ranjan Pan" userId="f7691d3625d61217" providerId="LiveId" clId="{7E24CBC3-62AC-4E58-8BF8-89D0E38F422F}" dt="2021-12-29T11:05:29.908" v="601" actId="26606"/>
          <ac:spMkLst>
            <pc:docMk/>
            <pc:sldMk cId="1859945432" sldId="274"/>
            <ac:spMk id="37" creationId="{D527D497-40EC-49CA-9C48-FE4127084C9F}"/>
          </ac:spMkLst>
        </pc:spChg>
        <pc:picChg chg="mod">
          <ac:chgData name="Rajeev Ranjan Pan" userId="f7691d3625d61217" providerId="LiveId" clId="{7E24CBC3-62AC-4E58-8BF8-89D0E38F422F}" dt="2021-12-29T11:05:29.908" v="601" actId="26606"/>
          <ac:picMkLst>
            <pc:docMk/>
            <pc:sldMk cId="1859945432" sldId="274"/>
            <ac:picMk id="4" creationId="{24C92EB0-41B2-4CB3-9981-CB8F4E2E561D}"/>
          </ac:picMkLst>
        </pc:picChg>
        <pc:picChg chg="add mod">
          <ac:chgData name="Rajeev Ranjan Pan" userId="f7691d3625d61217" providerId="LiveId" clId="{7E24CBC3-62AC-4E58-8BF8-89D0E38F422F}" dt="2021-12-29T11:06:00.830" v="604" actId="14100"/>
          <ac:picMkLst>
            <pc:docMk/>
            <pc:sldMk cId="1859945432" sldId="274"/>
            <ac:picMk id="7" creationId="{3210E595-16BF-46EF-8C45-B8C373CC90D7}"/>
          </ac:picMkLst>
        </pc:picChg>
        <pc:picChg chg="del">
          <ac:chgData name="Rajeev Ranjan Pan" userId="f7691d3625d61217" providerId="LiveId" clId="{7E24CBC3-62AC-4E58-8BF8-89D0E38F422F}" dt="2021-12-29T11:05:13.307" v="594" actId="478"/>
          <ac:picMkLst>
            <pc:docMk/>
            <pc:sldMk cId="1859945432" sldId="274"/>
            <ac:picMk id="15" creationId="{6BD1E9FA-CCB7-412D-AD70-5F4B224BB317}"/>
          </ac:picMkLst>
        </pc:picChg>
      </pc:sldChg>
      <pc:sldChg chg="addSp delSp modSp mod">
        <pc:chgData name="Rajeev Ranjan Pan" userId="f7691d3625d61217" providerId="LiveId" clId="{7E24CBC3-62AC-4E58-8BF8-89D0E38F422F}" dt="2021-12-29T09:45:09.561" v="183" actId="14100"/>
        <pc:sldMkLst>
          <pc:docMk/>
          <pc:sldMk cId="4158054382" sldId="275"/>
        </pc:sldMkLst>
        <pc:spChg chg="add del mod">
          <ac:chgData name="Rajeev Ranjan Pan" userId="f7691d3625d61217" providerId="LiveId" clId="{7E24CBC3-62AC-4E58-8BF8-89D0E38F422F}" dt="2021-12-29T09:40:10.411" v="87" actId="1076"/>
          <ac:spMkLst>
            <pc:docMk/>
            <pc:sldMk cId="4158054382" sldId="275"/>
            <ac:spMk id="4" creationId="{C097AC44-5BC0-4256-B44D-6CA9FF32BDDB}"/>
          </ac:spMkLst>
        </pc:spChg>
        <pc:picChg chg="ord">
          <ac:chgData name="Rajeev Ranjan Pan" userId="f7691d3625d61217" providerId="LiveId" clId="{7E24CBC3-62AC-4E58-8BF8-89D0E38F422F}" dt="2021-12-29T09:44:50.506" v="180" actId="167"/>
          <ac:picMkLst>
            <pc:docMk/>
            <pc:sldMk cId="4158054382" sldId="275"/>
            <ac:picMk id="2" creationId="{A07D372E-8E64-4084-ABA7-C1EF2165D299}"/>
          </ac:picMkLst>
        </pc:picChg>
        <pc:picChg chg="add mod">
          <ac:chgData name="Rajeev Ranjan Pan" userId="f7691d3625d61217" providerId="LiveId" clId="{7E24CBC3-62AC-4E58-8BF8-89D0E38F422F}" dt="2021-12-29T09:41:29.458" v="98" actId="1076"/>
          <ac:picMkLst>
            <pc:docMk/>
            <pc:sldMk cId="4158054382" sldId="275"/>
            <ac:picMk id="5" creationId="{81A66EE5-3AC0-4B38-964E-1AD1423F11F8}"/>
          </ac:picMkLst>
        </pc:picChg>
        <pc:picChg chg="del">
          <ac:chgData name="Rajeev Ranjan Pan" userId="f7691d3625d61217" providerId="LiveId" clId="{7E24CBC3-62AC-4E58-8BF8-89D0E38F422F}" dt="2021-12-29T09:37:51.597" v="0" actId="478"/>
          <ac:picMkLst>
            <pc:docMk/>
            <pc:sldMk cId="4158054382" sldId="275"/>
            <ac:picMk id="7" creationId="{6C5C75AA-7230-41A4-8A96-69B2C8AD543A}"/>
          </ac:picMkLst>
        </pc:picChg>
        <pc:picChg chg="add mod">
          <ac:chgData name="Rajeev Ranjan Pan" userId="f7691d3625d61217" providerId="LiveId" clId="{7E24CBC3-62AC-4E58-8BF8-89D0E38F422F}" dt="2021-12-29T09:41:32.130" v="99" actId="14100"/>
          <ac:picMkLst>
            <pc:docMk/>
            <pc:sldMk cId="4158054382" sldId="275"/>
            <ac:picMk id="8" creationId="{6B7B5990-9DD0-433D-8BA2-9C925F84586E}"/>
          </ac:picMkLst>
        </pc:picChg>
        <pc:picChg chg="add mod ord">
          <ac:chgData name="Rajeev Ranjan Pan" userId="f7691d3625d61217" providerId="LiveId" clId="{7E24CBC3-62AC-4E58-8BF8-89D0E38F422F}" dt="2021-12-29T09:45:09.561" v="183" actId="14100"/>
          <ac:picMkLst>
            <pc:docMk/>
            <pc:sldMk cId="4158054382" sldId="275"/>
            <ac:picMk id="10" creationId="{A9D9EEAF-734B-4B8E-A9D8-04416BB71ED0}"/>
          </ac:picMkLst>
        </pc:picChg>
      </pc:sldChg>
      <pc:sldChg chg="addSp delSp modSp mod">
        <pc:chgData name="Rajeev Ranjan Pan" userId="f7691d3625d61217" providerId="LiveId" clId="{7E24CBC3-62AC-4E58-8BF8-89D0E38F422F}" dt="2021-12-29T11:08:19.381" v="637" actId="14100"/>
        <pc:sldMkLst>
          <pc:docMk/>
          <pc:sldMk cId="3458982355" sldId="276"/>
        </pc:sldMkLst>
        <pc:spChg chg="mod">
          <ac:chgData name="Rajeev Ranjan Pan" userId="f7691d3625d61217" providerId="LiveId" clId="{7E24CBC3-62AC-4E58-8BF8-89D0E38F422F}" dt="2021-12-29T09:58:43.034" v="387"/>
          <ac:spMkLst>
            <pc:docMk/>
            <pc:sldMk cId="3458982355" sldId="276"/>
            <ac:spMk id="3" creationId="{72F88197-0ACA-4882-8CF2-3A6EDD6F2F42}"/>
          </ac:spMkLst>
        </pc:spChg>
        <pc:picChg chg="del">
          <ac:chgData name="Rajeev Ranjan Pan" userId="f7691d3625d61217" providerId="LiveId" clId="{7E24CBC3-62AC-4E58-8BF8-89D0E38F422F}" dt="2021-12-29T11:07:22.721" v="626" actId="478"/>
          <ac:picMkLst>
            <pc:docMk/>
            <pc:sldMk cId="3458982355" sldId="276"/>
            <ac:picMk id="5" creationId="{B16CB2F1-608D-4490-B537-6E984680B789}"/>
          </ac:picMkLst>
        </pc:picChg>
        <pc:picChg chg="del">
          <ac:chgData name="Rajeev Ranjan Pan" userId="f7691d3625d61217" providerId="LiveId" clId="{7E24CBC3-62AC-4E58-8BF8-89D0E38F422F}" dt="2021-12-29T11:07:29.509" v="629" actId="478"/>
          <ac:picMkLst>
            <pc:docMk/>
            <pc:sldMk cId="3458982355" sldId="276"/>
            <ac:picMk id="6" creationId="{D87AD51D-1783-4290-9E4B-079DABAB054B}"/>
          </ac:picMkLst>
        </pc:picChg>
        <pc:picChg chg="del">
          <ac:chgData name="Rajeev Ranjan Pan" userId="f7691d3625d61217" providerId="LiveId" clId="{7E24CBC3-62AC-4E58-8BF8-89D0E38F422F}" dt="2021-12-29T11:07:31.936" v="630" actId="478"/>
          <ac:picMkLst>
            <pc:docMk/>
            <pc:sldMk cId="3458982355" sldId="276"/>
            <ac:picMk id="7" creationId="{91B8621C-A296-4CF9-9FAC-4D4BF0B82B54}"/>
          </ac:picMkLst>
        </pc:picChg>
        <pc:picChg chg="del">
          <ac:chgData name="Rajeev Ranjan Pan" userId="f7691d3625d61217" providerId="LiveId" clId="{7E24CBC3-62AC-4E58-8BF8-89D0E38F422F}" dt="2021-12-29T11:07:26.941" v="628" actId="478"/>
          <ac:picMkLst>
            <pc:docMk/>
            <pc:sldMk cId="3458982355" sldId="276"/>
            <ac:picMk id="8" creationId="{ACAD8FF9-7223-448D-9ABE-21138EB053B7}"/>
          </ac:picMkLst>
        </pc:picChg>
        <pc:picChg chg="del">
          <ac:chgData name="Rajeev Ranjan Pan" userId="f7691d3625d61217" providerId="LiveId" clId="{7E24CBC3-62AC-4E58-8BF8-89D0E38F422F}" dt="2021-12-29T11:07:25.158" v="627" actId="478"/>
          <ac:picMkLst>
            <pc:docMk/>
            <pc:sldMk cId="3458982355" sldId="276"/>
            <ac:picMk id="9" creationId="{D4309FFD-9940-4247-9E1F-85D00214B39B}"/>
          </ac:picMkLst>
        </pc:picChg>
        <pc:picChg chg="del">
          <ac:chgData name="Rajeev Ranjan Pan" userId="f7691d3625d61217" providerId="LiveId" clId="{7E24CBC3-62AC-4E58-8BF8-89D0E38F422F}" dt="2021-12-29T11:07:33.853" v="631" actId="478"/>
          <ac:picMkLst>
            <pc:docMk/>
            <pc:sldMk cId="3458982355" sldId="276"/>
            <ac:picMk id="10" creationId="{2D1E79FA-0F03-443A-92BD-BCC3D64294CF}"/>
          </ac:picMkLst>
        </pc:picChg>
        <pc:picChg chg="add mod">
          <ac:chgData name="Rajeev Ranjan Pan" userId="f7691d3625d61217" providerId="LiveId" clId="{7E24CBC3-62AC-4E58-8BF8-89D0E38F422F}" dt="2021-12-29T11:08:19.381" v="637" actId="14100"/>
          <ac:picMkLst>
            <pc:docMk/>
            <pc:sldMk cId="3458982355" sldId="276"/>
            <ac:picMk id="11" creationId="{CE629A69-474B-4F50-B152-CF0E82CCEE19}"/>
          </ac:picMkLst>
        </pc:picChg>
      </pc:sldChg>
      <pc:sldChg chg="addSp modSp new mod">
        <pc:chgData name="Rajeev Ranjan Pan" userId="f7691d3625d61217" providerId="LiveId" clId="{7E24CBC3-62AC-4E58-8BF8-89D0E38F422F}" dt="2021-12-29T11:09:39.334" v="654" actId="14100"/>
        <pc:sldMkLst>
          <pc:docMk/>
          <pc:sldMk cId="1219211432" sldId="277"/>
        </pc:sldMkLst>
        <pc:picChg chg="add mod">
          <ac:chgData name="Rajeev Ranjan Pan" userId="f7691d3625d61217" providerId="LiveId" clId="{7E24CBC3-62AC-4E58-8BF8-89D0E38F422F}" dt="2021-12-29T11:08:42.691" v="639"/>
          <ac:picMkLst>
            <pc:docMk/>
            <pc:sldMk cId="1219211432" sldId="277"/>
            <ac:picMk id="2" creationId="{D76A0264-7E75-4AB1-8FB4-B9EEAE1D4881}"/>
          </ac:picMkLst>
        </pc:picChg>
        <pc:picChg chg="add mod">
          <ac:chgData name="Rajeev Ranjan Pan" userId="f7691d3625d61217" providerId="LiveId" clId="{7E24CBC3-62AC-4E58-8BF8-89D0E38F422F}" dt="2021-12-29T11:09:39.334" v="654" actId="14100"/>
          <ac:picMkLst>
            <pc:docMk/>
            <pc:sldMk cId="1219211432" sldId="277"/>
            <ac:picMk id="4" creationId="{F1CC7FBB-F345-4E8A-BAC3-248216130B68}"/>
          </ac:picMkLst>
        </pc:picChg>
      </pc:sldChg>
      <pc:sldChg chg="new del">
        <pc:chgData name="Rajeev Ranjan Pan" userId="f7691d3625d61217" providerId="LiveId" clId="{7E24CBC3-62AC-4E58-8BF8-89D0E38F422F}" dt="2021-12-29T11:04:54.772" v="591" actId="680"/>
        <pc:sldMkLst>
          <pc:docMk/>
          <pc:sldMk cId="1657076821" sldId="277"/>
        </pc:sldMkLst>
      </pc:sldChg>
      <pc:sldChg chg="addSp modSp new mod">
        <pc:chgData name="Rajeev Ranjan Pan" userId="f7691d3625d61217" providerId="LiveId" clId="{7E24CBC3-62AC-4E58-8BF8-89D0E38F422F}" dt="2021-12-29T11:10:14.597" v="660" actId="1076"/>
        <pc:sldMkLst>
          <pc:docMk/>
          <pc:sldMk cId="1419885019" sldId="278"/>
        </pc:sldMkLst>
        <pc:picChg chg="add mod">
          <ac:chgData name="Rajeev Ranjan Pan" userId="f7691d3625d61217" providerId="LiveId" clId="{7E24CBC3-62AC-4E58-8BF8-89D0E38F422F}" dt="2021-12-29T11:08:56.905" v="645"/>
          <ac:picMkLst>
            <pc:docMk/>
            <pc:sldMk cId="1419885019" sldId="278"/>
            <ac:picMk id="2" creationId="{92A9FE45-5DDF-4F41-B3B9-C639E26048C7}"/>
          </ac:picMkLst>
        </pc:picChg>
        <pc:picChg chg="add mod">
          <ac:chgData name="Rajeev Ranjan Pan" userId="f7691d3625d61217" providerId="LiveId" clId="{7E24CBC3-62AC-4E58-8BF8-89D0E38F422F}" dt="2021-12-29T11:10:14.597" v="660" actId="1076"/>
          <ac:picMkLst>
            <pc:docMk/>
            <pc:sldMk cId="1419885019" sldId="278"/>
            <ac:picMk id="4" creationId="{7038C55E-1368-405E-A49D-BAFD7BF73CCC}"/>
          </ac:picMkLst>
        </pc:picChg>
      </pc:sldChg>
      <pc:sldChg chg="addSp modSp new mod">
        <pc:chgData name="Rajeev Ranjan Pan" userId="f7691d3625d61217" providerId="LiveId" clId="{7E24CBC3-62AC-4E58-8BF8-89D0E38F422F}" dt="2021-12-29T11:10:45.070" v="665" actId="14100"/>
        <pc:sldMkLst>
          <pc:docMk/>
          <pc:sldMk cId="1342364406" sldId="279"/>
        </pc:sldMkLst>
        <pc:picChg chg="add mod">
          <ac:chgData name="Rajeev Ranjan Pan" userId="f7691d3625d61217" providerId="LiveId" clId="{7E24CBC3-62AC-4E58-8BF8-89D0E38F422F}" dt="2021-12-29T11:08:59.172" v="646"/>
          <ac:picMkLst>
            <pc:docMk/>
            <pc:sldMk cId="1342364406" sldId="279"/>
            <ac:picMk id="2" creationId="{23339D8D-FA38-4484-A9B8-6FB7368124C4}"/>
          </ac:picMkLst>
        </pc:picChg>
        <pc:picChg chg="add mod">
          <ac:chgData name="Rajeev Ranjan Pan" userId="f7691d3625d61217" providerId="LiveId" clId="{7E24CBC3-62AC-4E58-8BF8-89D0E38F422F}" dt="2021-12-29T11:10:45.070" v="665" actId="14100"/>
          <ac:picMkLst>
            <pc:docMk/>
            <pc:sldMk cId="1342364406" sldId="279"/>
            <ac:picMk id="4" creationId="{29CF973B-706B-4DA1-B397-B9A1F8FD49C2}"/>
          </ac:picMkLst>
        </pc:picChg>
      </pc:sldChg>
      <pc:sldChg chg="addSp modSp new del">
        <pc:chgData name="Rajeev Ranjan Pan" userId="f7691d3625d61217" providerId="LiveId" clId="{7E24CBC3-62AC-4E58-8BF8-89D0E38F422F}" dt="2021-12-29T11:18:07.906" v="762" actId="47"/>
        <pc:sldMkLst>
          <pc:docMk/>
          <pc:sldMk cId="788591337" sldId="280"/>
        </pc:sldMkLst>
        <pc:picChg chg="add mod">
          <ac:chgData name="Rajeev Ranjan Pan" userId="f7691d3625d61217" providerId="LiveId" clId="{7E24CBC3-62AC-4E58-8BF8-89D0E38F422F}" dt="2021-12-29T11:09:00.643" v="647"/>
          <ac:picMkLst>
            <pc:docMk/>
            <pc:sldMk cId="788591337" sldId="280"/>
            <ac:picMk id="2" creationId="{86E0D99B-2984-4304-9935-5659F94B1765}"/>
          </ac:picMkLst>
        </pc:picChg>
      </pc:sldChg>
      <pc:sldChg chg="addSp modSp new del">
        <pc:chgData name="Rajeev Ranjan Pan" userId="f7691d3625d61217" providerId="LiveId" clId="{7E24CBC3-62AC-4E58-8BF8-89D0E38F422F}" dt="2021-12-29T11:18:05.944" v="761" actId="47"/>
        <pc:sldMkLst>
          <pc:docMk/>
          <pc:sldMk cId="3226438049" sldId="281"/>
        </pc:sldMkLst>
        <pc:picChg chg="add mod">
          <ac:chgData name="Rajeev Ranjan Pan" userId="f7691d3625d61217" providerId="LiveId" clId="{7E24CBC3-62AC-4E58-8BF8-89D0E38F422F}" dt="2021-12-29T11:09:02.143" v="648"/>
          <ac:picMkLst>
            <pc:docMk/>
            <pc:sldMk cId="3226438049" sldId="281"/>
            <ac:picMk id="2" creationId="{31B76726-D1A7-4ED4-B147-E89413732F41}"/>
          </ac:picMkLst>
        </pc:picChg>
      </pc:sldChg>
      <pc:sldChg chg="addSp modSp new del">
        <pc:chgData name="Rajeev Ranjan Pan" userId="f7691d3625d61217" providerId="LiveId" clId="{7E24CBC3-62AC-4E58-8BF8-89D0E38F422F}" dt="2021-12-29T11:18:03.956" v="760" actId="47"/>
        <pc:sldMkLst>
          <pc:docMk/>
          <pc:sldMk cId="1131056972" sldId="282"/>
        </pc:sldMkLst>
        <pc:picChg chg="add mod">
          <ac:chgData name="Rajeev Ranjan Pan" userId="f7691d3625d61217" providerId="LiveId" clId="{7E24CBC3-62AC-4E58-8BF8-89D0E38F422F}" dt="2021-12-29T11:09:03.239" v="649"/>
          <ac:picMkLst>
            <pc:docMk/>
            <pc:sldMk cId="1131056972" sldId="282"/>
            <ac:picMk id="2" creationId="{57D9CBC7-6A7D-4F3E-8DB9-F6937216DC3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12/29/2021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12/29/2021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12/29/2021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12/29/2021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12/29/2021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12/29/2021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12/29/2021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12/29/2021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12/29/2021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12/29/2021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12/29/2021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12/29/2021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abecklas/fifa-world-cup"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www.github.com/" TargetMode="External"/><Relationship Id="rId4" Type="http://schemas.openxmlformats.org/officeDocument/2006/relationships/hyperlink" Target="http://www.stackoverflow.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sv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abecklas/fifa-world-cup"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bstract particle background">
            <a:extLst>
              <a:ext uri="{FF2B5EF4-FFF2-40B4-BE49-F238E27FC236}">
                <a16:creationId xmlns:a16="http://schemas.microsoft.com/office/drawing/2014/main" id="{6D3BA21E-E6C8-4E14-8E53-C5DF567E9DFF}"/>
              </a:ext>
            </a:extLst>
          </p:cNvPr>
          <p:cNvPicPr>
            <a:picLocks noChangeAspect="1"/>
          </p:cNvPicPr>
          <p:nvPr/>
        </p:nvPicPr>
        <p:blipFill>
          <a:blip r:embed="rId2"/>
          <a:srcRect/>
          <a:stretch/>
        </p:blipFill>
        <p:spPr>
          <a:xfrm>
            <a:off x="10" y="11"/>
            <a:ext cx="12191980" cy="6857989"/>
          </a:xfrm>
          <a:prstGeom prst="rect">
            <a:avLst/>
          </a:prstGeom>
        </p:spPr>
      </p:pic>
      <p:sp>
        <p:nvSpPr>
          <p:cNvPr id="102" name="Rectangle 101">
            <a:extLst>
              <a:ext uri="{FF2B5EF4-FFF2-40B4-BE49-F238E27FC236}">
                <a16:creationId xmlns:a16="http://schemas.microsoft.com/office/drawing/2014/main" id="{DB4A12B6-EF0D-43E8-8C17-4FAD4D276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lumMod val="85000"/>
              <a:lumOff val="15000"/>
              <a:alpha val="93000"/>
            </a:schemeClr>
          </a:solidFill>
          <a:ln w="6350" cap="flat" cmpd="sng" algn="ctr">
            <a:noFill/>
            <a:prstDash val="solid"/>
          </a:ln>
          <a:effectLst>
            <a:softEdge rad="0"/>
          </a:effectLst>
        </p:spPr>
      </p:sp>
      <p:sp>
        <p:nvSpPr>
          <p:cNvPr id="104" name="Rectangle 103">
            <a:extLst>
              <a:ext uri="{FF2B5EF4-FFF2-40B4-BE49-F238E27FC236}">
                <a16:creationId xmlns:a16="http://schemas.microsoft.com/office/drawing/2014/main" id="{AE107525-0C02-447F-8A3F-553320A723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2"/>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629103" y="2244830"/>
            <a:ext cx="8933796" cy="2437232"/>
          </a:xfrm>
        </p:spPr>
        <p:txBody>
          <a:bodyPr>
            <a:normAutofit/>
          </a:bodyPr>
          <a:lstStyle/>
          <a:p>
            <a:r>
              <a:rPr lang="en-US" dirty="0">
                <a:latin typeface="Modern Love Grunge" panose="04070805081005020601" pitchFamily="82" charset="0"/>
              </a:rPr>
              <a:t>INTRODUCTION TO DATA SCIENCE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626051" y="4295020"/>
            <a:ext cx="8936846" cy="1285875"/>
          </a:xfrm>
        </p:spPr>
        <p:txBody>
          <a:bodyPr>
            <a:noAutofit/>
          </a:bodyPr>
          <a:lstStyle/>
          <a:p>
            <a:pPr>
              <a:lnSpc>
                <a:spcPct val="100000"/>
              </a:lnSpc>
              <a:spcAft>
                <a:spcPts val="600"/>
              </a:spcAft>
            </a:pPr>
            <a:r>
              <a:rPr lang="en-US" dirty="0">
                <a:latin typeface="Castellar" panose="020A0402060406010301" pitchFamily="18" charset="0"/>
              </a:rPr>
              <a:t>SUBMITTED BY :</a:t>
            </a:r>
          </a:p>
          <a:p>
            <a:pPr>
              <a:lnSpc>
                <a:spcPct val="100000"/>
              </a:lnSpc>
              <a:spcAft>
                <a:spcPts val="600"/>
              </a:spcAft>
            </a:pPr>
            <a:r>
              <a:rPr lang="en-US" dirty="0" err="1">
                <a:latin typeface="Castellar" panose="020A0402060406010301" pitchFamily="18" charset="0"/>
              </a:rPr>
              <a:t>NAME:Rajeev</a:t>
            </a:r>
            <a:r>
              <a:rPr lang="en-US" dirty="0">
                <a:latin typeface="Castellar" panose="020A0402060406010301" pitchFamily="18" charset="0"/>
              </a:rPr>
              <a:t> Ranjan Pan</a:t>
            </a:r>
          </a:p>
          <a:p>
            <a:pPr>
              <a:lnSpc>
                <a:spcPct val="100000"/>
              </a:lnSpc>
              <a:spcAft>
                <a:spcPts val="600"/>
              </a:spcAft>
            </a:pPr>
            <a:r>
              <a:rPr lang="en-US" dirty="0">
                <a:latin typeface="Castellar" panose="020A0402060406010301" pitchFamily="18" charset="0"/>
              </a:rPr>
              <a:t>REG. NO.: 11902929</a:t>
            </a:r>
          </a:p>
        </p:txBody>
      </p:sp>
      <p:sp>
        <p:nvSpPr>
          <p:cNvPr id="106" name="Rectangle 105">
            <a:extLst>
              <a:ext uri="{FF2B5EF4-FFF2-40B4-BE49-F238E27FC236}">
                <a16:creationId xmlns:a16="http://schemas.microsoft.com/office/drawing/2014/main" id="{AB7A42E3-05D8-4A0B-9D4E-20EF581E5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8" name="Straight Connector 107">
            <a:extLst>
              <a:ext uri="{FF2B5EF4-FFF2-40B4-BE49-F238E27FC236}">
                <a16:creationId xmlns:a16="http://schemas.microsoft.com/office/drawing/2014/main" id="{6EE9A54B-189D-4645-8254-FDC4210EC6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11CE48F-D5E4-4520-AF1E-8F85CFBDA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1448851-39AD-4943-BF9C-C50704E083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6931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10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4" name="Rectangle 21">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5" name="Rectangle 23">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5">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4" name="Picture 3">
            <a:extLst>
              <a:ext uri="{FF2B5EF4-FFF2-40B4-BE49-F238E27FC236}">
                <a16:creationId xmlns:a16="http://schemas.microsoft.com/office/drawing/2014/main" id="{24C92EB0-41B2-4CB3-9981-CB8F4E2E561D}"/>
              </a:ext>
            </a:extLst>
          </p:cNvPr>
          <p:cNvPicPr>
            <a:picLocks noChangeAspect="1"/>
          </p:cNvPicPr>
          <p:nvPr/>
        </p:nvPicPr>
        <p:blipFill>
          <a:blip r:embed="rId2"/>
          <a:stretch/>
        </p:blipFill>
        <p:spPr>
          <a:xfrm>
            <a:off x="1143941" y="643467"/>
            <a:ext cx="9904117" cy="5571066"/>
          </a:xfrm>
          <a:prstGeom prst="rect">
            <a:avLst/>
          </a:prstGeom>
        </p:spPr>
      </p:pic>
      <p:sp>
        <p:nvSpPr>
          <p:cNvPr id="37" name="Rectangle 27">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pic>
        <p:nvPicPr>
          <p:cNvPr id="7" name="Picture 6">
            <a:extLst>
              <a:ext uri="{FF2B5EF4-FFF2-40B4-BE49-F238E27FC236}">
                <a16:creationId xmlns:a16="http://schemas.microsoft.com/office/drawing/2014/main" id="{3210E595-16BF-46EF-8C45-B8C373CC90D7}"/>
              </a:ext>
            </a:extLst>
          </p:cNvPr>
          <p:cNvPicPr>
            <a:picLocks noChangeAspect="1"/>
          </p:cNvPicPr>
          <p:nvPr/>
        </p:nvPicPr>
        <p:blipFill>
          <a:blip r:embed="rId3"/>
          <a:stretch>
            <a:fillRect/>
          </a:stretch>
        </p:blipFill>
        <p:spPr>
          <a:xfrm>
            <a:off x="1409700" y="864648"/>
            <a:ext cx="9315450" cy="5128704"/>
          </a:xfrm>
          <a:prstGeom prst="rect">
            <a:avLst/>
          </a:prstGeom>
        </p:spPr>
      </p:pic>
    </p:spTree>
    <p:extLst>
      <p:ext uri="{BB962C8B-B14F-4D97-AF65-F5344CB8AC3E}">
        <p14:creationId xmlns:p14="http://schemas.microsoft.com/office/powerpoint/2010/main" val="185994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1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9">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6" name="Rectangle 21">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47" name="Rectangle 23">
            <a:extLst>
              <a:ext uri="{FF2B5EF4-FFF2-40B4-BE49-F238E27FC236}">
                <a16:creationId xmlns:a16="http://schemas.microsoft.com/office/drawing/2014/main" id="{6B57F45B-5417-4073-A67A-343F2C881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902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25">
            <a:extLst>
              <a:ext uri="{FF2B5EF4-FFF2-40B4-BE49-F238E27FC236}">
                <a16:creationId xmlns:a16="http://schemas.microsoft.com/office/drawing/2014/main" id="{091B6077-4778-41B2-9147-335CF2F2F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tx1"/>
          </a:solidFill>
          <a:ln w="6350" cap="flat" cmpd="sng" algn="ctr">
            <a:noFill/>
            <a:prstDash val="solid"/>
          </a:ln>
          <a:effectLst>
            <a:softEdge rad="0"/>
          </a:effectLst>
        </p:spPr>
      </p:sp>
      <p:pic>
        <p:nvPicPr>
          <p:cNvPr id="4" name="Picture 3">
            <a:extLst>
              <a:ext uri="{FF2B5EF4-FFF2-40B4-BE49-F238E27FC236}">
                <a16:creationId xmlns:a16="http://schemas.microsoft.com/office/drawing/2014/main" id="{4632A44A-8D12-4807-97D0-A001F2126A2D}"/>
              </a:ext>
            </a:extLst>
          </p:cNvPr>
          <p:cNvPicPr>
            <a:picLocks noChangeAspect="1"/>
          </p:cNvPicPr>
          <p:nvPr/>
        </p:nvPicPr>
        <p:blipFill>
          <a:blip r:embed="rId2"/>
          <a:stretch/>
        </p:blipFill>
        <p:spPr>
          <a:xfrm>
            <a:off x="1143941" y="643467"/>
            <a:ext cx="9904117" cy="5571066"/>
          </a:xfrm>
          <a:prstGeom prst="rect">
            <a:avLst/>
          </a:prstGeom>
        </p:spPr>
      </p:pic>
      <p:sp>
        <p:nvSpPr>
          <p:cNvPr id="49" name="Rectangle 27">
            <a:extLst>
              <a:ext uri="{FF2B5EF4-FFF2-40B4-BE49-F238E27FC236}">
                <a16:creationId xmlns:a16="http://schemas.microsoft.com/office/drawing/2014/main" id="{D527D497-40EC-49CA-9C48-FE412708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bg1"/>
            </a:solidFill>
            <a:prstDash val="solid"/>
            <a:miter lim="800000"/>
          </a:ln>
          <a:effectLst/>
        </p:spPr>
      </p:sp>
      <p:pic>
        <p:nvPicPr>
          <p:cNvPr id="12" name="Picture 11">
            <a:extLst>
              <a:ext uri="{FF2B5EF4-FFF2-40B4-BE49-F238E27FC236}">
                <a16:creationId xmlns:a16="http://schemas.microsoft.com/office/drawing/2014/main" id="{213A0E50-8F85-44FA-B8FE-3E739904EE73}"/>
              </a:ext>
            </a:extLst>
          </p:cNvPr>
          <p:cNvPicPr>
            <a:picLocks noChangeAspect="1"/>
          </p:cNvPicPr>
          <p:nvPr/>
        </p:nvPicPr>
        <p:blipFill>
          <a:blip r:embed="rId3"/>
          <a:stretch>
            <a:fillRect/>
          </a:stretch>
        </p:blipFill>
        <p:spPr>
          <a:xfrm>
            <a:off x="1295399" y="828676"/>
            <a:ext cx="9553575" cy="4741730"/>
          </a:xfrm>
          <a:prstGeom prst="rect">
            <a:avLst/>
          </a:prstGeom>
        </p:spPr>
      </p:pic>
    </p:spTree>
    <p:extLst>
      <p:ext uri="{BB962C8B-B14F-4D97-AF65-F5344CB8AC3E}">
        <p14:creationId xmlns:p14="http://schemas.microsoft.com/office/powerpoint/2010/main" val="400904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F88197-0ACA-4882-8CF2-3A6EDD6F2F42}"/>
              </a:ext>
            </a:extLst>
          </p:cNvPr>
          <p:cNvSpPr>
            <a:spLocks noGrp="1"/>
          </p:cNvSpPr>
          <p:nvPr>
            <p:ph type="subTitle" idx="1"/>
          </p:nvPr>
        </p:nvSpPr>
        <p:spPr/>
        <p:txBody>
          <a:bodyPr/>
          <a:lstStyle/>
          <a:p>
            <a:endParaRPr lang="en-IN" dirty="0"/>
          </a:p>
        </p:txBody>
      </p:sp>
      <p:pic>
        <p:nvPicPr>
          <p:cNvPr id="4" name="Picture 3">
            <a:extLst>
              <a:ext uri="{FF2B5EF4-FFF2-40B4-BE49-F238E27FC236}">
                <a16:creationId xmlns:a16="http://schemas.microsoft.com/office/drawing/2014/main" id="{24823729-EEF4-4838-9358-7B42557C72EE}"/>
              </a:ext>
            </a:extLst>
          </p:cNvPr>
          <p:cNvPicPr>
            <a:picLocks noChangeAspect="1"/>
          </p:cNvPicPr>
          <p:nvPr/>
        </p:nvPicPr>
        <p:blipFill>
          <a:blip r:embed="rId2"/>
          <a:srcRect/>
          <a:stretch/>
        </p:blipFill>
        <p:spPr>
          <a:xfrm>
            <a:off x="20" y="1"/>
            <a:ext cx="12191980" cy="6857999"/>
          </a:xfrm>
          <a:prstGeom prst="rect">
            <a:avLst/>
          </a:prstGeom>
        </p:spPr>
      </p:pic>
      <p:pic>
        <p:nvPicPr>
          <p:cNvPr id="11" name="Picture 10">
            <a:extLst>
              <a:ext uri="{FF2B5EF4-FFF2-40B4-BE49-F238E27FC236}">
                <a16:creationId xmlns:a16="http://schemas.microsoft.com/office/drawing/2014/main" id="{CE629A69-474B-4F50-B152-CF0E82CCEE19}"/>
              </a:ext>
            </a:extLst>
          </p:cNvPr>
          <p:cNvPicPr>
            <a:picLocks noChangeAspect="1"/>
          </p:cNvPicPr>
          <p:nvPr/>
        </p:nvPicPr>
        <p:blipFill>
          <a:blip r:embed="rId3"/>
          <a:stretch>
            <a:fillRect/>
          </a:stretch>
        </p:blipFill>
        <p:spPr>
          <a:xfrm>
            <a:off x="638175" y="590550"/>
            <a:ext cx="10572750" cy="5600700"/>
          </a:xfrm>
          <a:prstGeom prst="rect">
            <a:avLst/>
          </a:prstGeom>
        </p:spPr>
      </p:pic>
    </p:spTree>
    <p:extLst>
      <p:ext uri="{BB962C8B-B14F-4D97-AF65-F5344CB8AC3E}">
        <p14:creationId xmlns:p14="http://schemas.microsoft.com/office/powerpoint/2010/main" val="3458982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6A0264-7E75-4AB1-8FB4-B9EEAE1D4881}"/>
              </a:ext>
            </a:extLst>
          </p:cNvPr>
          <p:cNvPicPr>
            <a:picLocks noChangeAspect="1"/>
          </p:cNvPicPr>
          <p:nvPr/>
        </p:nvPicPr>
        <p:blipFill>
          <a:blip r:embed="rId2"/>
          <a:srcRect/>
          <a:stretch/>
        </p:blipFill>
        <p:spPr>
          <a:xfrm>
            <a:off x="20" y="11"/>
            <a:ext cx="12191980" cy="6857988"/>
          </a:xfrm>
          <a:prstGeom prst="rect">
            <a:avLst/>
          </a:prstGeom>
        </p:spPr>
      </p:pic>
      <p:pic>
        <p:nvPicPr>
          <p:cNvPr id="4" name="Picture 3">
            <a:extLst>
              <a:ext uri="{FF2B5EF4-FFF2-40B4-BE49-F238E27FC236}">
                <a16:creationId xmlns:a16="http://schemas.microsoft.com/office/drawing/2014/main" id="{F1CC7FBB-F345-4E8A-BAC3-248216130B68}"/>
              </a:ext>
            </a:extLst>
          </p:cNvPr>
          <p:cNvPicPr>
            <a:picLocks noChangeAspect="1"/>
          </p:cNvPicPr>
          <p:nvPr/>
        </p:nvPicPr>
        <p:blipFill>
          <a:blip r:embed="rId3"/>
          <a:stretch>
            <a:fillRect/>
          </a:stretch>
        </p:blipFill>
        <p:spPr>
          <a:xfrm>
            <a:off x="695325" y="561975"/>
            <a:ext cx="10829925" cy="5829300"/>
          </a:xfrm>
          <a:prstGeom prst="rect">
            <a:avLst/>
          </a:prstGeom>
        </p:spPr>
      </p:pic>
    </p:spTree>
    <p:extLst>
      <p:ext uri="{BB962C8B-B14F-4D97-AF65-F5344CB8AC3E}">
        <p14:creationId xmlns:p14="http://schemas.microsoft.com/office/powerpoint/2010/main" val="121921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9FE45-5DDF-4F41-B3B9-C639E26048C7}"/>
              </a:ext>
            </a:extLst>
          </p:cNvPr>
          <p:cNvPicPr>
            <a:picLocks noChangeAspect="1"/>
          </p:cNvPicPr>
          <p:nvPr/>
        </p:nvPicPr>
        <p:blipFill>
          <a:blip r:embed="rId2"/>
          <a:srcRect/>
          <a:stretch/>
        </p:blipFill>
        <p:spPr>
          <a:xfrm>
            <a:off x="20" y="11"/>
            <a:ext cx="12191980" cy="6857988"/>
          </a:xfrm>
          <a:prstGeom prst="rect">
            <a:avLst/>
          </a:prstGeom>
        </p:spPr>
      </p:pic>
      <p:pic>
        <p:nvPicPr>
          <p:cNvPr id="4" name="Picture 3">
            <a:extLst>
              <a:ext uri="{FF2B5EF4-FFF2-40B4-BE49-F238E27FC236}">
                <a16:creationId xmlns:a16="http://schemas.microsoft.com/office/drawing/2014/main" id="{7038C55E-1368-405E-A49D-BAFD7BF73CCC}"/>
              </a:ext>
            </a:extLst>
          </p:cNvPr>
          <p:cNvPicPr>
            <a:picLocks noChangeAspect="1"/>
          </p:cNvPicPr>
          <p:nvPr/>
        </p:nvPicPr>
        <p:blipFill>
          <a:blip r:embed="rId3"/>
          <a:stretch>
            <a:fillRect/>
          </a:stretch>
        </p:blipFill>
        <p:spPr>
          <a:xfrm>
            <a:off x="971550" y="704850"/>
            <a:ext cx="10248900" cy="5448300"/>
          </a:xfrm>
          <a:prstGeom prst="rect">
            <a:avLst/>
          </a:prstGeom>
        </p:spPr>
      </p:pic>
    </p:spTree>
    <p:extLst>
      <p:ext uri="{BB962C8B-B14F-4D97-AF65-F5344CB8AC3E}">
        <p14:creationId xmlns:p14="http://schemas.microsoft.com/office/powerpoint/2010/main" val="141988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339D8D-FA38-4484-A9B8-6FB7368124C4}"/>
              </a:ext>
            </a:extLst>
          </p:cNvPr>
          <p:cNvPicPr>
            <a:picLocks noChangeAspect="1"/>
          </p:cNvPicPr>
          <p:nvPr/>
        </p:nvPicPr>
        <p:blipFill>
          <a:blip r:embed="rId2"/>
          <a:srcRect/>
          <a:stretch/>
        </p:blipFill>
        <p:spPr>
          <a:xfrm>
            <a:off x="20" y="11"/>
            <a:ext cx="12191980" cy="6857988"/>
          </a:xfrm>
          <a:prstGeom prst="rect">
            <a:avLst/>
          </a:prstGeom>
        </p:spPr>
      </p:pic>
      <p:pic>
        <p:nvPicPr>
          <p:cNvPr id="4" name="Picture 3">
            <a:extLst>
              <a:ext uri="{FF2B5EF4-FFF2-40B4-BE49-F238E27FC236}">
                <a16:creationId xmlns:a16="http://schemas.microsoft.com/office/drawing/2014/main" id="{29CF973B-706B-4DA1-B397-B9A1F8FD49C2}"/>
              </a:ext>
            </a:extLst>
          </p:cNvPr>
          <p:cNvPicPr>
            <a:picLocks noChangeAspect="1"/>
          </p:cNvPicPr>
          <p:nvPr/>
        </p:nvPicPr>
        <p:blipFill>
          <a:blip r:embed="rId3"/>
          <a:stretch>
            <a:fillRect/>
          </a:stretch>
        </p:blipFill>
        <p:spPr>
          <a:xfrm>
            <a:off x="2124075" y="704850"/>
            <a:ext cx="8001000" cy="5410199"/>
          </a:xfrm>
          <a:prstGeom prst="rect">
            <a:avLst/>
          </a:prstGeom>
        </p:spPr>
      </p:pic>
    </p:spTree>
    <p:extLst>
      <p:ext uri="{BB962C8B-B14F-4D97-AF65-F5344CB8AC3E}">
        <p14:creationId xmlns:p14="http://schemas.microsoft.com/office/powerpoint/2010/main" val="1342364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42">
            <a:extLst>
              <a:ext uri="{FF2B5EF4-FFF2-40B4-BE49-F238E27FC236}">
                <a16:creationId xmlns:a16="http://schemas.microsoft.com/office/drawing/2014/main" id="{47421797-7B77-498E-A01C-0A1194615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Picture 14">
            <a:extLst>
              <a:ext uri="{FF2B5EF4-FFF2-40B4-BE49-F238E27FC236}">
                <a16:creationId xmlns:a16="http://schemas.microsoft.com/office/drawing/2014/main" id="{0BCE9609-5010-44D0-99F8-D7C208A8350F}"/>
              </a:ext>
            </a:extLst>
          </p:cNvPr>
          <p:cNvPicPr>
            <a:picLocks noChangeAspect="1"/>
          </p:cNvPicPr>
          <p:nvPr/>
        </p:nvPicPr>
        <p:blipFill rotWithShape="1">
          <a:blip r:embed="rId2"/>
          <a:srcRect/>
          <a:stretch/>
        </p:blipFill>
        <p:spPr>
          <a:xfrm>
            <a:off x="20" y="11"/>
            <a:ext cx="12191980" cy="6857988"/>
          </a:xfrm>
          <a:prstGeom prst="rect">
            <a:avLst/>
          </a:prstGeom>
        </p:spPr>
      </p:pic>
      <p:sp>
        <p:nvSpPr>
          <p:cNvPr id="59" name="Rectangle 44">
            <a:extLst>
              <a:ext uri="{FF2B5EF4-FFF2-40B4-BE49-F238E27FC236}">
                <a16:creationId xmlns:a16="http://schemas.microsoft.com/office/drawing/2014/main" id="{926D38EC-CD1B-456B-A813-64F8D8E71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alpha val="94000"/>
            </a:schemeClr>
          </a:solidFill>
          <a:ln w="6350" cap="flat" cmpd="sng" algn="ctr">
            <a:noFill/>
            <a:prstDash val="solid"/>
          </a:ln>
          <a:effectLst>
            <a:softEdge rad="0"/>
          </a:effectLst>
        </p:spPr>
      </p:sp>
      <p:sp>
        <p:nvSpPr>
          <p:cNvPr id="60" name="Rectangle 46">
            <a:extLst>
              <a:ext uri="{FF2B5EF4-FFF2-40B4-BE49-F238E27FC236}">
                <a16:creationId xmlns:a16="http://schemas.microsoft.com/office/drawing/2014/main" id="{2DC18E46-CA2E-43A8-A2EC-61D30FAC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
        <p:nvSpPr>
          <p:cNvPr id="10" name="Title 9">
            <a:extLst>
              <a:ext uri="{FF2B5EF4-FFF2-40B4-BE49-F238E27FC236}">
                <a16:creationId xmlns:a16="http://schemas.microsoft.com/office/drawing/2014/main" id="{086C25F6-B438-43B1-A771-52FE0E7FF80E}"/>
              </a:ext>
            </a:extLst>
          </p:cNvPr>
          <p:cNvSpPr>
            <a:spLocks noGrp="1"/>
          </p:cNvSpPr>
          <p:nvPr>
            <p:ph type="title"/>
          </p:nvPr>
        </p:nvSpPr>
        <p:spPr>
          <a:xfrm>
            <a:off x="1066800" y="405009"/>
            <a:ext cx="10058400" cy="1371600"/>
          </a:xfrm>
        </p:spPr>
        <p:txBody>
          <a:bodyPr vert="horz" lIns="91440" tIns="45720" rIns="91440" bIns="45720" rtlCol="0" anchor="ctr">
            <a:normAutofit/>
          </a:bodyPr>
          <a:lstStyle/>
          <a:p>
            <a:r>
              <a:rPr lang="en-US" sz="4800" b="1" dirty="0"/>
              <a:t>Analysis</a:t>
            </a:r>
          </a:p>
        </p:txBody>
      </p:sp>
      <p:sp>
        <p:nvSpPr>
          <p:cNvPr id="21" name="TextBox 20">
            <a:extLst>
              <a:ext uri="{FF2B5EF4-FFF2-40B4-BE49-F238E27FC236}">
                <a16:creationId xmlns:a16="http://schemas.microsoft.com/office/drawing/2014/main" id="{35610E9E-2A9B-40EB-8E55-18F56AB6AA73}"/>
              </a:ext>
            </a:extLst>
          </p:cNvPr>
          <p:cNvSpPr txBox="1"/>
          <p:nvPr/>
        </p:nvSpPr>
        <p:spPr>
          <a:xfrm>
            <a:off x="661987" y="1438275"/>
            <a:ext cx="10868025" cy="4410075"/>
          </a:xfrm>
          <a:prstGeom prst="rect">
            <a:avLst/>
          </a:prstGeom>
        </p:spPr>
        <p:txBody>
          <a:bodyPr vert="horz" lIns="91440" tIns="45720" rIns="91440" bIns="45720" rtlCol="0">
            <a:noAutofit/>
          </a:bodyPr>
          <a:lstStyle/>
          <a:p>
            <a:pPr marL="285750" indent="-182880">
              <a:lnSpc>
                <a:spcPct val="90000"/>
              </a:lnSpc>
              <a:spcAft>
                <a:spcPts val="600"/>
              </a:spcAft>
              <a:buClr>
                <a:schemeClr val="tx1">
                  <a:lumMod val="85000"/>
                  <a:lumOff val="15000"/>
                </a:schemeClr>
              </a:buClr>
              <a:buFont typeface="Garamond" pitchFamily="18" charset="0"/>
              <a:buChar char="◦"/>
            </a:pPr>
            <a:r>
              <a:rPr lang="en-US" sz="1200" b="1" dirty="0">
                <a:solidFill>
                  <a:schemeClr val="tx1">
                    <a:lumMod val="85000"/>
                    <a:lumOff val="15000"/>
                  </a:schemeClr>
                </a:solidFill>
              </a:rPr>
              <a:t>Brazil</a:t>
            </a:r>
            <a:r>
              <a:rPr lang="en-US" sz="1200" dirty="0">
                <a:solidFill>
                  <a:schemeClr val="tx1">
                    <a:lumMod val="85000"/>
                    <a:lumOff val="15000"/>
                  </a:schemeClr>
                </a:solidFill>
              </a:rPr>
              <a:t> has </a:t>
            </a:r>
            <a:r>
              <a:rPr lang="en-US" sz="1200" b="1" dirty="0">
                <a:solidFill>
                  <a:schemeClr val="tx1">
                    <a:lumMod val="85000"/>
                    <a:lumOff val="15000"/>
                  </a:schemeClr>
                </a:solidFill>
              </a:rPr>
              <a:t>most number of overall goals </a:t>
            </a:r>
            <a:r>
              <a:rPr lang="en-US" sz="1200" dirty="0">
                <a:solidFill>
                  <a:schemeClr val="tx1">
                    <a:lumMod val="85000"/>
                    <a:lumOff val="15000"/>
                  </a:schemeClr>
                </a:solidFill>
              </a:rPr>
              <a:t>with </a:t>
            </a:r>
            <a:r>
              <a:rPr lang="en-US" sz="1200" b="1" dirty="0">
                <a:solidFill>
                  <a:schemeClr val="tx1">
                    <a:lumMod val="85000"/>
                    <a:lumOff val="15000"/>
                  </a:schemeClr>
                </a:solidFill>
              </a:rPr>
              <a:t>258 goals</a:t>
            </a:r>
            <a:r>
              <a:rPr lang="en-US" sz="1200" dirty="0">
                <a:solidFill>
                  <a:schemeClr val="tx1">
                    <a:lumMod val="85000"/>
                    <a:lumOff val="15000"/>
                  </a:schemeClr>
                </a:solidFill>
              </a:rPr>
              <a:t>(180 home goals and 78 away goals)</a:t>
            </a:r>
          </a:p>
          <a:p>
            <a:pPr marL="285750" indent="-182880">
              <a:lnSpc>
                <a:spcPct val="90000"/>
              </a:lnSpc>
              <a:spcAft>
                <a:spcPts val="600"/>
              </a:spcAft>
              <a:buClr>
                <a:schemeClr val="tx1">
                  <a:lumMod val="85000"/>
                  <a:lumOff val="15000"/>
                </a:schemeClr>
              </a:buClr>
              <a:buFont typeface="Garamond" pitchFamily="18" charset="0"/>
              <a:buChar char="◦"/>
            </a:pPr>
            <a:r>
              <a:rPr lang="en-US" sz="1200" b="1" dirty="0">
                <a:solidFill>
                  <a:schemeClr val="tx1">
                    <a:lumMod val="85000"/>
                    <a:lumOff val="15000"/>
                  </a:schemeClr>
                </a:solidFill>
              </a:rPr>
              <a:t>Brazil, Argentina</a:t>
            </a:r>
            <a:r>
              <a:rPr lang="en-US" sz="1200" dirty="0">
                <a:solidFill>
                  <a:schemeClr val="tx1">
                    <a:lumMod val="85000"/>
                    <a:lumOff val="15000"/>
                  </a:schemeClr>
                </a:solidFill>
              </a:rPr>
              <a:t> and </a:t>
            </a:r>
            <a:r>
              <a:rPr lang="en-US" sz="1200" b="1" dirty="0">
                <a:solidFill>
                  <a:schemeClr val="tx1">
                    <a:lumMod val="85000"/>
                    <a:lumOff val="15000"/>
                  </a:schemeClr>
                </a:solidFill>
              </a:rPr>
              <a:t>Italy</a:t>
            </a:r>
            <a:r>
              <a:rPr lang="en-US" sz="1200" dirty="0">
                <a:solidFill>
                  <a:schemeClr val="tx1">
                    <a:lumMod val="85000"/>
                    <a:lumOff val="15000"/>
                  </a:schemeClr>
                </a:solidFill>
              </a:rPr>
              <a:t> are the </a:t>
            </a:r>
            <a:r>
              <a:rPr lang="en-US" sz="1200" b="1" dirty="0">
                <a:solidFill>
                  <a:schemeClr val="tx1">
                    <a:lumMod val="85000"/>
                    <a:lumOff val="15000"/>
                  </a:schemeClr>
                </a:solidFill>
              </a:rPr>
              <a:t>top 3 countries with most overall goals 258,155,140 goals</a:t>
            </a:r>
            <a:r>
              <a:rPr lang="en-US" sz="1200" dirty="0">
                <a:solidFill>
                  <a:schemeClr val="tx1">
                    <a:lumMod val="85000"/>
                    <a:lumOff val="15000"/>
                  </a:schemeClr>
                </a:solidFill>
              </a:rPr>
              <a:t> respectively. </a:t>
            </a:r>
          </a:p>
          <a:p>
            <a:pPr marL="285750" indent="-182880">
              <a:lnSpc>
                <a:spcPct val="90000"/>
              </a:lnSpc>
              <a:spcAft>
                <a:spcPts val="600"/>
              </a:spcAft>
              <a:buClr>
                <a:schemeClr val="tx1">
                  <a:lumMod val="85000"/>
                  <a:lumOff val="15000"/>
                </a:schemeClr>
              </a:buClr>
              <a:buFont typeface="Garamond" pitchFamily="18" charset="0"/>
              <a:buChar char="◦"/>
            </a:pPr>
            <a:r>
              <a:rPr lang="en-US" sz="1200" b="1" dirty="0">
                <a:solidFill>
                  <a:schemeClr val="tx1">
                    <a:lumMod val="85000"/>
                    <a:lumOff val="15000"/>
                  </a:schemeClr>
                </a:solidFill>
              </a:rPr>
              <a:t>Trinidad</a:t>
            </a:r>
            <a:r>
              <a:rPr lang="en-US" sz="1200" dirty="0">
                <a:solidFill>
                  <a:schemeClr val="tx1">
                    <a:lumMod val="85000"/>
                    <a:lumOff val="15000"/>
                  </a:schemeClr>
                </a:solidFill>
              </a:rPr>
              <a:t> and </a:t>
            </a:r>
            <a:r>
              <a:rPr lang="en-US" sz="1200" b="1" dirty="0">
                <a:solidFill>
                  <a:schemeClr val="tx1">
                    <a:lumMod val="85000"/>
                    <a:lumOff val="15000"/>
                  </a:schemeClr>
                </a:solidFill>
              </a:rPr>
              <a:t>Tobago</a:t>
            </a:r>
            <a:r>
              <a:rPr lang="en-US" sz="1200" dirty="0">
                <a:solidFill>
                  <a:schemeClr val="tx1">
                    <a:lumMod val="85000"/>
                    <a:lumOff val="15000"/>
                  </a:schemeClr>
                </a:solidFill>
              </a:rPr>
              <a:t> have </a:t>
            </a:r>
            <a:r>
              <a:rPr lang="en-US" sz="1200" b="1" dirty="0">
                <a:solidFill>
                  <a:schemeClr val="tx1">
                    <a:lumMod val="85000"/>
                    <a:lumOff val="15000"/>
                  </a:schemeClr>
                </a:solidFill>
              </a:rPr>
              <a:t>lowest overall goals</a:t>
            </a:r>
            <a:r>
              <a:rPr lang="en-US" sz="1200" dirty="0">
                <a:solidFill>
                  <a:schemeClr val="tx1">
                    <a:lumMod val="85000"/>
                    <a:lumOff val="15000"/>
                  </a:schemeClr>
                </a:solidFill>
              </a:rPr>
              <a:t> with </a:t>
            </a:r>
            <a:r>
              <a:rPr lang="en-US" sz="1200" b="1" dirty="0">
                <a:solidFill>
                  <a:schemeClr val="tx1">
                    <a:lumMod val="85000"/>
                    <a:lumOff val="15000"/>
                  </a:schemeClr>
                </a:solidFill>
              </a:rPr>
              <a:t>0 goals</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There is a </a:t>
            </a:r>
            <a:r>
              <a:rPr lang="en-US" sz="1200" b="1" dirty="0">
                <a:solidFill>
                  <a:schemeClr val="tx1">
                    <a:lumMod val="85000"/>
                    <a:lumOff val="15000"/>
                  </a:schemeClr>
                </a:solidFill>
              </a:rPr>
              <a:t>rapid increase </a:t>
            </a:r>
            <a:r>
              <a:rPr lang="en-US" sz="1200" dirty="0">
                <a:solidFill>
                  <a:schemeClr val="tx1">
                    <a:lumMod val="85000"/>
                    <a:lumOff val="15000"/>
                  </a:schemeClr>
                </a:solidFill>
              </a:rPr>
              <a:t>of the </a:t>
            </a:r>
            <a:r>
              <a:rPr lang="en-US" sz="1200" b="1" dirty="0">
                <a:solidFill>
                  <a:schemeClr val="tx1">
                    <a:lumMod val="85000"/>
                    <a:lumOff val="15000"/>
                  </a:schemeClr>
                </a:solidFill>
              </a:rPr>
              <a:t>attendance</a:t>
            </a:r>
            <a:r>
              <a:rPr lang="en-US" sz="1200" dirty="0">
                <a:solidFill>
                  <a:schemeClr val="tx1">
                    <a:lumMod val="85000"/>
                    <a:lumOff val="15000"/>
                  </a:schemeClr>
                </a:solidFill>
              </a:rPr>
              <a:t> in year </a:t>
            </a:r>
            <a:r>
              <a:rPr lang="en-US" sz="1200" b="1" dirty="0">
                <a:solidFill>
                  <a:schemeClr val="tx1">
                    <a:lumMod val="85000"/>
                    <a:lumOff val="15000"/>
                  </a:schemeClr>
                </a:solidFill>
              </a:rPr>
              <a:t>1994</a:t>
            </a:r>
            <a:r>
              <a:rPr lang="en-US" sz="1200" dirty="0">
                <a:solidFill>
                  <a:schemeClr val="tx1">
                    <a:lumMod val="85000"/>
                    <a:lumOff val="15000"/>
                  </a:schemeClr>
                </a:solidFill>
              </a:rPr>
              <a:t> of </a:t>
            </a:r>
            <a:r>
              <a:rPr lang="en-US" sz="1200" b="1" dirty="0">
                <a:solidFill>
                  <a:schemeClr val="tx1">
                    <a:lumMod val="85000"/>
                    <a:lumOff val="15000"/>
                  </a:schemeClr>
                </a:solidFill>
              </a:rPr>
              <a:t>3587538 people</a:t>
            </a:r>
            <a:r>
              <a:rPr lang="en-US" sz="1200" dirty="0">
                <a:solidFill>
                  <a:schemeClr val="tx1">
                    <a:lumMod val="85000"/>
                    <a:lumOff val="15000"/>
                  </a:schemeClr>
                </a:solidFill>
              </a:rPr>
              <a:t>.</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There is an increase of popularity trend of football </a:t>
            </a:r>
            <a:r>
              <a:rPr lang="en-US" sz="1200" dirty="0" err="1">
                <a:solidFill>
                  <a:schemeClr val="tx1">
                    <a:lumMod val="85000"/>
                    <a:lumOff val="15000"/>
                  </a:schemeClr>
                </a:solidFill>
              </a:rPr>
              <a:t>worldcup</a:t>
            </a:r>
            <a:r>
              <a:rPr lang="en-US" sz="1200" dirty="0">
                <a:solidFill>
                  <a:schemeClr val="tx1">
                    <a:lumMod val="85000"/>
                    <a:lumOff val="15000"/>
                  </a:schemeClr>
                </a:solidFill>
              </a:rPr>
              <a:t> among the people within the years.</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In </a:t>
            </a:r>
            <a:r>
              <a:rPr lang="en-US" sz="1200" b="1" dirty="0">
                <a:solidFill>
                  <a:schemeClr val="tx1">
                    <a:lumMod val="85000"/>
                    <a:lumOff val="15000"/>
                  </a:schemeClr>
                </a:solidFill>
              </a:rPr>
              <a:t>1930</a:t>
            </a:r>
            <a:r>
              <a:rPr lang="en-US" sz="1200" dirty="0">
                <a:solidFill>
                  <a:schemeClr val="tx1">
                    <a:lumMod val="85000"/>
                    <a:lumOff val="15000"/>
                  </a:schemeClr>
                </a:solidFill>
              </a:rPr>
              <a:t> and </a:t>
            </a:r>
            <a:r>
              <a:rPr lang="en-US" sz="1200" b="1" dirty="0">
                <a:solidFill>
                  <a:schemeClr val="tx1">
                    <a:lumMod val="85000"/>
                    <a:lumOff val="15000"/>
                  </a:schemeClr>
                </a:solidFill>
              </a:rPr>
              <a:t>1950 lowest number of teams have qualified </a:t>
            </a:r>
            <a:r>
              <a:rPr lang="en-US" sz="1200" dirty="0">
                <a:solidFill>
                  <a:schemeClr val="tx1">
                    <a:lumMod val="85000"/>
                    <a:lumOff val="15000"/>
                  </a:schemeClr>
                </a:solidFill>
              </a:rPr>
              <a:t>with </a:t>
            </a:r>
            <a:r>
              <a:rPr lang="en-US" sz="1200" b="1" dirty="0">
                <a:solidFill>
                  <a:schemeClr val="tx1">
                    <a:lumMod val="85000"/>
                    <a:lumOff val="15000"/>
                  </a:schemeClr>
                </a:solidFill>
              </a:rPr>
              <a:t>13 teams each</a:t>
            </a:r>
            <a:r>
              <a:rPr lang="en-US" sz="1200" dirty="0">
                <a:solidFill>
                  <a:schemeClr val="tx1">
                    <a:lumMod val="85000"/>
                    <a:lumOff val="15000"/>
                  </a:schemeClr>
                </a:solidFill>
              </a:rPr>
              <a:t>. </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In </a:t>
            </a:r>
            <a:r>
              <a:rPr lang="en-US" sz="1200" b="1" dirty="0">
                <a:solidFill>
                  <a:schemeClr val="tx1">
                    <a:lumMod val="85000"/>
                    <a:lumOff val="15000"/>
                  </a:schemeClr>
                </a:solidFill>
              </a:rPr>
              <a:t>1998</a:t>
            </a:r>
            <a:r>
              <a:rPr lang="en-US" sz="1200" dirty="0">
                <a:solidFill>
                  <a:schemeClr val="tx1">
                    <a:lumMod val="85000"/>
                    <a:lumOff val="15000"/>
                  </a:schemeClr>
                </a:solidFill>
              </a:rPr>
              <a:t> the trend of </a:t>
            </a:r>
            <a:r>
              <a:rPr lang="en-US" sz="1200" b="1" dirty="0">
                <a:solidFill>
                  <a:schemeClr val="tx1">
                    <a:lumMod val="85000"/>
                    <a:lumOff val="15000"/>
                  </a:schemeClr>
                </a:solidFill>
              </a:rPr>
              <a:t>highest number of teams qualification increase to 32 teams</a:t>
            </a:r>
            <a:r>
              <a:rPr lang="en-US" sz="1200" dirty="0">
                <a:solidFill>
                  <a:schemeClr val="tx1">
                    <a:lumMod val="85000"/>
                    <a:lumOff val="15000"/>
                  </a:schemeClr>
                </a:solidFill>
              </a:rPr>
              <a:t>. </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At an </a:t>
            </a:r>
            <a:r>
              <a:rPr lang="en-US" sz="1200" b="1" dirty="0">
                <a:solidFill>
                  <a:schemeClr val="tx1">
                    <a:lumMod val="85000"/>
                    <a:lumOff val="15000"/>
                  </a:schemeClr>
                </a:solidFill>
              </a:rPr>
              <a:t>average of every 5 year</a:t>
            </a:r>
            <a:r>
              <a:rPr lang="en-US" sz="1200" dirty="0">
                <a:solidFill>
                  <a:schemeClr val="tx1">
                    <a:lumMod val="85000"/>
                    <a:lumOff val="15000"/>
                  </a:schemeClr>
                </a:solidFill>
              </a:rPr>
              <a:t> there is an </a:t>
            </a:r>
            <a:r>
              <a:rPr lang="en-US" sz="1200" b="1" dirty="0">
                <a:solidFill>
                  <a:schemeClr val="tx1">
                    <a:lumMod val="85000"/>
                    <a:lumOff val="15000"/>
                  </a:schemeClr>
                </a:solidFill>
              </a:rPr>
              <a:t>increase of qualified teams</a:t>
            </a:r>
            <a:r>
              <a:rPr lang="en-US" sz="1200" dirty="0">
                <a:solidFill>
                  <a:schemeClr val="tx1">
                    <a:lumMod val="85000"/>
                    <a:lumOff val="15000"/>
                  </a:schemeClr>
                </a:solidFill>
              </a:rPr>
              <a:t>.</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In </a:t>
            </a:r>
            <a:r>
              <a:rPr lang="en-US" sz="1200" b="1" dirty="0">
                <a:solidFill>
                  <a:schemeClr val="tx1">
                    <a:lumMod val="85000"/>
                    <a:lumOff val="15000"/>
                  </a:schemeClr>
                </a:solidFill>
              </a:rPr>
              <a:t>1998</a:t>
            </a:r>
            <a:r>
              <a:rPr lang="en-US" sz="1200" dirty="0">
                <a:solidFill>
                  <a:schemeClr val="tx1">
                    <a:lumMod val="85000"/>
                    <a:lumOff val="15000"/>
                  </a:schemeClr>
                </a:solidFill>
              </a:rPr>
              <a:t> and </a:t>
            </a:r>
            <a:r>
              <a:rPr lang="en-US" sz="1200" b="1" dirty="0">
                <a:solidFill>
                  <a:schemeClr val="tx1">
                    <a:lumMod val="85000"/>
                    <a:lumOff val="15000"/>
                  </a:schemeClr>
                </a:solidFill>
              </a:rPr>
              <a:t>2014</a:t>
            </a:r>
            <a:r>
              <a:rPr lang="en-US" sz="1200" dirty="0">
                <a:solidFill>
                  <a:schemeClr val="tx1">
                    <a:lumMod val="85000"/>
                    <a:lumOff val="15000"/>
                  </a:schemeClr>
                </a:solidFill>
              </a:rPr>
              <a:t> there were </a:t>
            </a:r>
            <a:r>
              <a:rPr lang="en-US" sz="1200" b="1" dirty="0">
                <a:solidFill>
                  <a:schemeClr val="tx1">
                    <a:lumMod val="85000"/>
                    <a:lumOff val="15000"/>
                  </a:schemeClr>
                </a:solidFill>
              </a:rPr>
              <a:t>most number of goals </a:t>
            </a:r>
            <a:r>
              <a:rPr lang="en-US" sz="1200" dirty="0">
                <a:solidFill>
                  <a:schemeClr val="tx1">
                    <a:lumMod val="85000"/>
                    <a:lumOff val="15000"/>
                  </a:schemeClr>
                </a:solidFill>
              </a:rPr>
              <a:t>scored </a:t>
            </a:r>
            <a:r>
              <a:rPr lang="en-US" sz="1200" b="1" dirty="0">
                <a:solidFill>
                  <a:schemeClr val="tx1">
                    <a:lumMod val="85000"/>
                    <a:lumOff val="15000"/>
                  </a:schemeClr>
                </a:solidFill>
              </a:rPr>
              <a:t>171 goals </a:t>
            </a:r>
            <a:r>
              <a:rPr lang="en-US" sz="1200" dirty="0">
                <a:solidFill>
                  <a:schemeClr val="tx1">
                    <a:lumMod val="85000"/>
                    <a:lumOff val="15000"/>
                  </a:schemeClr>
                </a:solidFill>
              </a:rPr>
              <a:t>and </a:t>
            </a:r>
            <a:r>
              <a:rPr lang="en-US" sz="1200" b="1" dirty="0">
                <a:solidFill>
                  <a:schemeClr val="tx1">
                    <a:lumMod val="85000"/>
                    <a:lumOff val="15000"/>
                  </a:schemeClr>
                </a:solidFill>
              </a:rPr>
              <a:t>number of matches played is same with 64 matches </a:t>
            </a:r>
            <a:r>
              <a:rPr lang="en-US" sz="1200" dirty="0">
                <a:solidFill>
                  <a:schemeClr val="tx1">
                    <a:lumMod val="85000"/>
                    <a:lumOff val="15000"/>
                  </a:schemeClr>
                </a:solidFill>
              </a:rPr>
              <a:t>which are record breaking years.</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With increase in number of matches there is uneven increase in goals per year.</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The match between </a:t>
            </a:r>
            <a:r>
              <a:rPr lang="en-US" sz="1200" b="1" dirty="0">
                <a:solidFill>
                  <a:schemeClr val="tx1">
                    <a:lumMod val="85000"/>
                    <a:lumOff val="15000"/>
                  </a:schemeClr>
                </a:solidFill>
              </a:rPr>
              <a:t>Uruguay</a:t>
            </a:r>
            <a:r>
              <a:rPr lang="en-US" sz="1200" dirty="0">
                <a:solidFill>
                  <a:schemeClr val="tx1">
                    <a:lumMod val="85000"/>
                    <a:lumOff val="15000"/>
                  </a:schemeClr>
                </a:solidFill>
              </a:rPr>
              <a:t> and </a:t>
            </a:r>
            <a:r>
              <a:rPr lang="en-US" sz="1200" b="1" dirty="0">
                <a:solidFill>
                  <a:schemeClr val="tx1">
                    <a:lumMod val="85000"/>
                    <a:lumOff val="15000"/>
                  </a:schemeClr>
                </a:solidFill>
              </a:rPr>
              <a:t>Brazil has highest average attendance </a:t>
            </a:r>
            <a:r>
              <a:rPr lang="en-US" sz="1200" dirty="0">
                <a:solidFill>
                  <a:schemeClr val="tx1">
                    <a:lumMod val="85000"/>
                    <a:lumOff val="15000"/>
                  </a:schemeClr>
                </a:solidFill>
              </a:rPr>
              <a:t>of audience of </a:t>
            </a:r>
            <a:r>
              <a:rPr lang="en-US" sz="1200" b="1" dirty="0">
                <a:solidFill>
                  <a:schemeClr val="tx1">
                    <a:lumMod val="85000"/>
                    <a:lumOff val="15000"/>
                  </a:schemeClr>
                </a:solidFill>
              </a:rPr>
              <a:t>173850</a:t>
            </a:r>
            <a:r>
              <a:rPr lang="en-US" sz="1200" dirty="0">
                <a:solidFill>
                  <a:schemeClr val="tx1">
                    <a:lumMod val="85000"/>
                    <a:lumOff val="15000"/>
                  </a:schemeClr>
                </a:solidFill>
              </a:rPr>
              <a:t> people. It is the </a:t>
            </a:r>
            <a:r>
              <a:rPr lang="en-US" sz="1200" b="1" dirty="0">
                <a:solidFill>
                  <a:schemeClr val="tx1">
                    <a:lumMod val="85000"/>
                    <a:lumOff val="15000"/>
                  </a:schemeClr>
                </a:solidFill>
              </a:rPr>
              <a:t>most popular match</a:t>
            </a:r>
            <a:r>
              <a:rPr lang="en-US" sz="1200" dirty="0">
                <a:solidFill>
                  <a:schemeClr val="tx1">
                    <a:lumMod val="85000"/>
                    <a:lumOff val="15000"/>
                  </a:schemeClr>
                </a:solidFill>
              </a:rPr>
              <a:t>, which means that Uruguay and Brazil are most popular teams in FIFA </a:t>
            </a:r>
            <a:r>
              <a:rPr lang="en-US" sz="1200" dirty="0" err="1">
                <a:solidFill>
                  <a:schemeClr val="tx1">
                    <a:lumMod val="85000"/>
                    <a:lumOff val="15000"/>
                  </a:schemeClr>
                </a:solidFill>
              </a:rPr>
              <a:t>worldcup</a:t>
            </a:r>
            <a:r>
              <a:rPr lang="en-US" sz="1200" dirty="0">
                <a:solidFill>
                  <a:schemeClr val="tx1">
                    <a:lumMod val="85000"/>
                    <a:lumOff val="15000"/>
                  </a:schemeClr>
                </a:solidFill>
              </a:rPr>
              <a:t>. </a:t>
            </a:r>
          </a:p>
          <a:p>
            <a:pPr marL="285750" indent="-182880">
              <a:lnSpc>
                <a:spcPct val="90000"/>
              </a:lnSpc>
              <a:spcAft>
                <a:spcPts val="600"/>
              </a:spcAft>
              <a:buClr>
                <a:schemeClr val="tx1">
                  <a:lumMod val="85000"/>
                  <a:lumOff val="15000"/>
                </a:schemeClr>
              </a:buClr>
              <a:buFont typeface="Garamond" pitchFamily="18" charset="0"/>
              <a:buChar char="◦"/>
            </a:pPr>
            <a:r>
              <a:rPr lang="en-US" sz="1200" b="1" dirty="0" err="1">
                <a:solidFill>
                  <a:schemeClr val="tx1">
                    <a:lumMod val="85000"/>
                    <a:lumOff val="15000"/>
                  </a:schemeClr>
                </a:solidFill>
              </a:rPr>
              <a:t>Maracana</a:t>
            </a:r>
            <a:r>
              <a:rPr lang="en-US" sz="1200" dirty="0">
                <a:solidFill>
                  <a:schemeClr val="tx1">
                    <a:lumMod val="85000"/>
                    <a:lumOff val="15000"/>
                  </a:schemeClr>
                </a:solidFill>
              </a:rPr>
              <a:t> and </a:t>
            </a:r>
            <a:r>
              <a:rPr lang="en-US" sz="1200" b="1" dirty="0">
                <a:solidFill>
                  <a:schemeClr val="tx1">
                    <a:lumMod val="85000"/>
                    <a:lumOff val="15000"/>
                  </a:schemeClr>
                </a:solidFill>
              </a:rPr>
              <a:t>Estadio Azteca stadium </a:t>
            </a:r>
            <a:r>
              <a:rPr lang="en-US" sz="1200" dirty="0">
                <a:solidFill>
                  <a:schemeClr val="tx1">
                    <a:lumMod val="85000"/>
                    <a:lumOff val="15000"/>
                  </a:schemeClr>
                </a:solidFill>
              </a:rPr>
              <a:t>has the </a:t>
            </a:r>
            <a:r>
              <a:rPr lang="en-US" sz="1200" b="1" dirty="0">
                <a:solidFill>
                  <a:schemeClr val="tx1">
                    <a:lumMod val="85000"/>
                    <a:lumOff val="15000"/>
                  </a:schemeClr>
                </a:solidFill>
              </a:rPr>
              <a:t>highest number of average attendance of audience </a:t>
            </a:r>
            <a:r>
              <a:rPr lang="en-US" sz="1200" dirty="0">
                <a:solidFill>
                  <a:schemeClr val="tx1">
                    <a:lumMod val="85000"/>
                    <a:lumOff val="15000"/>
                  </a:schemeClr>
                </a:solidFill>
              </a:rPr>
              <a:t>of </a:t>
            </a:r>
            <a:r>
              <a:rPr lang="en-US" sz="1200" b="1" dirty="0">
                <a:solidFill>
                  <a:schemeClr val="tx1">
                    <a:lumMod val="85000"/>
                    <a:lumOff val="15000"/>
                  </a:schemeClr>
                </a:solidFill>
              </a:rPr>
              <a:t>101696</a:t>
            </a:r>
            <a:r>
              <a:rPr lang="en-US" sz="1200" dirty="0">
                <a:solidFill>
                  <a:schemeClr val="tx1">
                    <a:lumMod val="85000"/>
                    <a:lumOff val="15000"/>
                  </a:schemeClr>
                </a:solidFill>
              </a:rPr>
              <a:t> and </a:t>
            </a:r>
            <a:r>
              <a:rPr lang="en-US" sz="1200" b="1" dirty="0">
                <a:solidFill>
                  <a:schemeClr val="tx1">
                    <a:lumMod val="85000"/>
                    <a:lumOff val="15000"/>
                  </a:schemeClr>
                </a:solidFill>
              </a:rPr>
              <a:t>100924</a:t>
            </a:r>
            <a:r>
              <a:rPr lang="en-US" sz="1200" dirty="0">
                <a:solidFill>
                  <a:schemeClr val="tx1">
                    <a:lumMod val="85000"/>
                    <a:lumOff val="15000"/>
                  </a:schemeClr>
                </a:solidFill>
              </a:rPr>
              <a:t>. Which means that they must have high audience capacity in the stadium. I did research and found that </a:t>
            </a:r>
            <a:r>
              <a:rPr lang="en-US" sz="1200" b="1" dirty="0">
                <a:solidFill>
                  <a:schemeClr val="tx1">
                    <a:lumMod val="85000"/>
                    <a:lumOff val="15000"/>
                  </a:schemeClr>
                </a:solidFill>
              </a:rPr>
              <a:t>Estadio Azteca stadium </a:t>
            </a:r>
            <a:r>
              <a:rPr lang="en-US" sz="1200" dirty="0">
                <a:solidFill>
                  <a:schemeClr val="tx1">
                    <a:lumMod val="85000"/>
                    <a:lumOff val="15000"/>
                  </a:schemeClr>
                </a:solidFill>
              </a:rPr>
              <a:t>is the </a:t>
            </a:r>
            <a:r>
              <a:rPr lang="en-US" sz="1200" b="1" dirty="0">
                <a:solidFill>
                  <a:schemeClr val="tx1">
                    <a:lumMod val="85000"/>
                    <a:lumOff val="15000"/>
                  </a:schemeClr>
                </a:solidFill>
              </a:rPr>
              <a:t>4th largest stadium </a:t>
            </a:r>
            <a:r>
              <a:rPr lang="en-US" sz="1200" dirty="0">
                <a:solidFill>
                  <a:schemeClr val="tx1">
                    <a:lumMod val="85000"/>
                    <a:lumOff val="15000"/>
                  </a:schemeClr>
                </a:solidFill>
              </a:rPr>
              <a:t>in the world with a </a:t>
            </a:r>
            <a:r>
              <a:rPr lang="en-US" sz="1200" b="1" dirty="0">
                <a:solidFill>
                  <a:schemeClr val="tx1">
                    <a:lumMod val="85000"/>
                    <a:lumOff val="15000"/>
                  </a:schemeClr>
                </a:solidFill>
              </a:rPr>
              <a:t>capacity of 81044</a:t>
            </a:r>
            <a:r>
              <a:rPr lang="en-US" sz="1200" dirty="0">
                <a:solidFill>
                  <a:schemeClr val="tx1">
                    <a:lumMod val="85000"/>
                    <a:lumOff val="15000"/>
                  </a:schemeClr>
                </a:solidFill>
              </a:rPr>
              <a:t>. </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As </a:t>
            </a:r>
            <a:r>
              <a:rPr lang="en-US" sz="1200" b="1" dirty="0">
                <a:solidFill>
                  <a:schemeClr val="tx1">
                    <a:lumMod val="85000"/>
                    <a:lumOff val="15000"/>
                  </a:schemeClr>
                </a:solidFill>
              </a:rPr>
              <a:t>Estadio Azteca stadium </a:t>
            </a:r>
            <a:r>
              <a:rPr lang="en-US" sz="1200" dirty="0">
                <a:solidFill>
                  <a:schemeClr val="tx1">
                    <a:lumMod val="85000"/>
                    <a:lumOff val="15000"/>
                  </a:schemeClr>
                </a:solidFill>
              </a:rPr>
              <a:t>is in</a:t>
            </a:r>
            <a:r>
              <a:rPr lang="en-US" sz="1200" b="1" dirty="0">
                <a:solidFill>
                  <a:schemeClr val="tx1">
                    <a:lumMod val="85000"/>
                    <a:lumOff val="15000"/>
                  </a:schemeClr>
                </a:solidFill>
              </a:rPr>
              <a:t> Spain </a:t>
            </a:r>
            <a:r>
              <a:rPr lang="en-US" sz="1200" dirty="0">
                <a:solidFill>
                  <a:schemeClr val="tx1">
                    <a:lumMod val="85000"/>
                    <a:lumOff val="15000"/>
                  </a:schemeClr>
                </a:solidFill>
              </a:rPr>
              <a:t>and </a:t>
            </a:r>
            <a:r>
              <a:rPr lang="en-US" sz="1200" b="1" dirty="0">
                <a:solidFill>
                  <a:schemeClr val="tx1">
                    <a:lumMod val="85000"/>
                    <a:lumOff val="15000"/>
                  </a:schemeClr>
                </a:solidFill>
              </a:rPr>
              <a:t>Uruguay </a:t>
            </a:r>
            <a:r>
              <a:rPr lang="en-US" sz="1200" dirty="0">
                <a:solidFill>
                  <a:schemeClr val="tx1">
                    <a:lumMod val="85000"/>
                    <a:lumOff val="15000"/>
                  </a:schemeClr>
                </a:solidFill>
              </a:rPr>
              <a:t>is a </a:t>
            </a:r>
            <a:r>
              <a:rPr lang="en-US" sz="1200" b="1" dirty="0">
                <a:solidFill>
                  <a:schemeClr val="tx1">
                    <a:lumMod val="85000"/>
                    <a:lumOff val="15000"/>
                  </a:schemeClr>
                </a:solidFill>
              </a:rPr>
              <a:t>Spanish countr</a:t>
            </a:r>
            <a:r>
              <a:rPr lang="en-US" sz="1200" dirty="0">
                <a:solidFill>
                  <a:schemeClr val="tx1">
                    <a:lumMod val="85000"/>
                    <a:lumOff val="15000"/>
                  </a:schemeClr>
                </a:solidFill>
              </a:rPr>
              <a:t>y so that’s conclude that the reason behind Uruguay and Brazil match to be most popular match.</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Teams playing at their home country have the highest chances to win the </a:t>
            </a:r>
            <a:r>
              <a:rPr lang="en-US" sz="1200" dirty="0" err="1">
                <a:solidFill>
                  <a:schemeClr val="tx1">
                    <a:lumMod val="85000"/>
                    <a:lumOff val="15000"/>
                  </a:schemeClr>
                </a:solidFill>
              </a:rPr>
              <a:t>worldcup</a:t>
            </a:r>
            <a:r>
              <a:rPr lang="en-US" sz="1200" dirty="0">
                <a:solidFill>
                  <a:schemeClr val="tx1">
                    <a:lumMod val="85000"/>
                    <a:lumOff val="15000"/>
                  </a:schemeClr>
                </a:solidFill>
              </a:rPr>
              <a:t> as the </a:t>
            </a:r>
            <a:r>
              <a:rPr lang="en-US" sz="1200" b="1" dirty="0">
                <a:solidFill>
                  <a:schemeClr val="tx1">
                    <a:lumMod val="85000"/>
                    <a:lumOff val="15000"/>
                  </a:schemeClr>
                </a:solidFill>
              </a:rPr>
              <a:t>Home Team has highest percentage of winning percentage of 57% </a:t>
            </a:r>
            <a:r>
              <a:rPr lang="en-US" sz="1200" dirty="0">
                <a:solidFill>
                  <a:schemeClr val="tx1">
                    <a:lumMod val="85000"/>
                    <a:lumOff val="15000"/>
                  </a:schemeClr>
                </a:solidFill>
              </a:rPr>
              <a:t>and </a:t>
            </a:r>
            <a:r>
              <a:rPr lang="en-US" sz="1200" b="1" dirty="0">
                <a:solidFill>
                  <a:schemeClr val="tx1">
                    <a:lumMod val="85000"/>
                    <a:lumOff val="15000"/>
                  </a:schemeClr>
                </a:solidFill>
              </a:rPr>
              <a:t>away team winning percentage is 21%.</a:t>
            </a:r>
          </a:p>
          <a:p>
            <a:pPr marL="285750" indent="-182880">
              <a:lnSpc>
                <a:spcPct val="90000"/>
              </a:lnSpc>
              <a:spcAft>
                <a:spcPts val="600"/>
              </a:spcAft>
              <a:buClr>
                <a:schemeClr val="tx1">
                  <a:lumMod val="85000"/>
                  <a:lumOff val="15000"/>
                </a:schemeClr>
              </a:buClr>
              <a:buFont typeface="Garamond" pitchFamily="18" charset="0"/>
              <a:buChar char="◦"/>
            </a:pPr>
            <a:r>
              <a:rPr lang="en-US" sz="1200" dirty="0">
                <a:solidFill>
                  <a:schemeClr val="tx1">
                    <a:lumMod val="85000"/>
                    <a:lumOff val="15000"/>
                  </a:schemeClr>
                </a:solidFill>
              </a:rPr>
              <a:t>The </a:t>
            </a:r>
            <a:r>
              <a:rPr lang="en-US" sz="1200" b="1" dirty="0">
                <a:solidFill>
                  <a:schemeClr val="tx1">
                    <a:lumMod val="85000"/>
                    <a:lumOff val="15000"/>
                  </a:schemeClr>
                </a:solidFill>
              </a:rPr>
              <a:t>draw percentage which is 22% is greater than away team wins percentage which is 21%,</a:t>
            </a:r>
            <a:r>
              <a:rPr lang="en-US" sz="1200" dirty="0">
                <a:solidFill>
                  <a:schemeClr val="tx1">
                    <a:lumMod val="85000"/>
                    <a:lumOff val="15000"/>
                  </a:schemeClr>
                </a:solidFill>
              </a:rPr>
              <a:t>which means that teams playing in away country have very less chances to win. .</a:t>
            </a:r>
          </a:p>
        </p:txBody>
      </p:sp>
    </p:spTree>
    <p:extLst>
      <p:ext uri="{BB962C8B-B14F-4D97-AF65-F5344CB8AC3E}">
        <p14:creationId xmlns:p14="http://schemas.microsoft.com/office/powerpoint/2010/main" val="959111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B0AE92-A55E-4222-BD8A-639B767C4AA9}"/>
              </a:ext>
            </a:extLst>
          </p:cNvPr>
          <p:cNvPicPr>
            <a:picLocks noChangeAspect="1"/>
          </p:cNvPicPr>
          <p:nvPr/>
        </p:nvPicPr>
        <p:blipFill>
          <a:blip r:embed="rId2"/>
          <a:srcRect/>
          <a:stretch/>
        </p:blipFill>
        <p:spPr>
          <a:xfrm>
            <a:off x="20" y="-9973"/>
            <a:ext cx="12191980" cy="6857999"/>
          </a:xfrm>
          <a:prstGeom prst="rect">
            <a:avLst/>
          </a:prstGeom>
        </p:spPr>
      </p:pic>
      <p:sp>
        <p:nvSpPr>
          <p:cNvPr id="11" name="Rectangle 10">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3C22DC-0EDE-4647-983E-E2DB6EDEAAEC}"/>
              </a:ext>
            </a:extLst>
          </p:cNvPr>
          <p:cNvSpPr>
            <a:spLocks noGrp="1"/>
          </p:cNvSpPr>
          <p:nvPr>
            <p:ph type="title"/>
          </p:nvPr>
        </p:nvSpPr>
        <p:spPr>
          <a:xfrm>
            <a:off x="7849541" y="3151836"/>
            <a:ext cx="2575769" cy="554327"/>
          </a:xfrm>
        </p:spPr>
        <p:txBody>
          <a:bodyPr>
            <a:normAutofit/>
          </a:bodyPr>
          <a:lstStyle/>
          <a:p>
            <a:r>
              <a:rPr lang="en-IN" sz="3200" dirty="0">
                <a:latin typeface="Amasis MT Pro Black" panose="02040A040500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206E7F31-EDFF-4E91-B69D-14FEDB724376}"/>
              </a:ext>
            </a:extLst>
          </p:cNvPr>
          <p:cNvSpPr>
            <a:spLocks noGrp="1"/>
          </p:cNvSpPr>
          <p:nvPr>
            <p:ph idx="1"/>
          </p:nvPr>
        </p:nvSpPr>
        <p:spPr>
          <a:xfrm>
            <a:off x="6639125" y="3834337"/>
            <a:ext cx="5032922" cy="2512676"/>
          </a:xfrm>
        </p:spPr>
        <p:txBody>
          <a:bodyPr>
            <a:normAutofit/>
          </a:bodyPr>
          <a:lstStyle/>
          <a:p>
            <a:r>
              <a:rPr lang="en-IN" dirty="0">
                <a:hlinkClick r:id="rId3"/>
              </a:rPr>
              <a:t>https://www.kaggle.com/abecklas/fifa-world-cup</a:t>
            </a:r>
            <a:endParaRPr lang="en-IN" dirty="0"/>
          </a:p>
          <a:p>
            <a:r>
              <a:rPr lang="en-US" dirty="0">
                <a:hlinkClick r:id="rId4"/>
              </a:rPr>
              <a:t>http://www.stackoverflow.com</a:t>
            </a:r>
            <a:endParaRPr lang="en-US" dirty="0"/>
          </a:p>
          <a:p>
            <a:r>
              <a:rPr lang="en-US" dirty="0">
                <a:hlinkClick r:id="rId5"/>
              </a:rPr>
              <a:t>http://www.github.com</a:t>
            </a:r>
            <a:endParaRPr lang="en-US" dirty="0"/>
          </a:p>
          <a:p>
            <a:endParaRPr lang="en-US" dirty="0"/>
          </a:p>
          <a:p>
            <a:endParaRPr lang="en-US" dirty="0"/>
          </a:p>
          <a:p>
            <a:pPr marL="0" indent="0">
              <a:buNone/>
            </a:pPr>
            <a:endParaRPr lang="en-IN" dirty="0"/>
          </a:p>
        </p:txBody>
      </p:sp>
      <p:sp>
        <p:nvSpPr>
          <p:cNvPr id="10" name="TextBox 9">
            <a:extLst>
              <a:ext uri="{FF2B5EF4-FFF2-40B4-BE49-F238E27FC236}">
                <a16:creationId xmlns:a16="http://schemas.microsoft.com/office/drawing/2014/main" id="{62AFFAA0-B0C8-489D-9F61-1C688ACB580E}"/>
              </a:ext>
            </a:extLst>
          </p:cNvPr>
          <p:cNvSpPr txBox="1"/>
          <p:nvPr/>
        </p:nvSpPr>
        <p:spPr>
          <a:xfrm>
            <a:off x="6736039" y="510987"/>
            <a:ext cx="4936008" cy="861774"/>
          </a:xfrm>
          <a:prstGeom prst="rect">
            <a:avLst/>
          </a:prstGeom>
          <a:noFill/>
        </p:spPr>
        <p:txBody>
          <a:bodyPr wrap="square">
            <a:spAutoFit/>
          </a:bodyPr>
          <a:lstStyle/>
          <a:p>
            <a:pPr algn="just"/>
            <a:r>
              <a:rPr lang="en-IN" sz="3200" b="1" dirty="0">
                <a:latin typeface="Amasis MT Pro Black" panose="02040A04050005020304" pitchFamily="18" charset="0"/>
                <a:cs typeface="Times New Roman" panose="02020603050405020304" pitchFamily="18" charset="0"/>
              </a:rPr>
              <a:t>Learning Outcomes :</a:t>
            </a:r>
          </a:p>
          <a:p>
            <a:pPr marL="285750" indent="-285750" algn="just">
              <a:buFont typeface="Wingdings" panose="05000000000000000000" pitchFamily="2" charset="2"/>
              <a:buChar char="Ø"/>
            </a:pPr>
            <a:r>
              <a:rPr lang="en-US" dirty="0">
                <a:latin typeface="Times New Roman" pitchFamily="18" charset="0"/>
                <a:cs typeface="Times New Roman" pitchFamily="18" charset="0"/>
              </a:rPr>
              <a:t>Improving my data analytical.</a:t>
            </a:r>
            <a:endParaRPr lang="en-IN" sz="1600" b="1" dirty="0">
              <a:latin typeface="Times New Roman" panose="02020603050405020304" pitchFamily="18" charset="0"/>
              <a:cs typeface="Times New Roman" panose="02020603050405020304" pitchFamily="18" charset="0"/>
            </a:endParaRPr>
          </a:p>
        </p:txBody>
      </p:sp>
      <p:pic>
        <p:nvPicPr>
          <p:cNvPr id="8" name="Picture 7" descr="Icon&#10;&#10;Description automatically generated">
            <a:extLst>
              <a:ext uri="{FF2B5EF4-FFF2-40B4-BE49-F238E27FC236}">
                <a16:creationId xmlns:a16="http://schemas.microsoft.com/office/drawing/2014/main" id="{167D547C-A9A2-41D6-AF72-4439C1663867}"/>
              </a:ext>
            </a:extLst>
          </p:cNvPr>
          <p:cNvPicPr>
            <a:picLocks noChangeAspect="1"/>
          </p:cNvPicPr>
          <p:nvPr/>
        </p:nvPicPr>
        <p:blipFill>
          <a:blip r:embed="rId6"/>
          <a:stretch>
            <a:fillRect/>
          </a:stretch>
        </p:blipFill>
        <p:spPr>
          <a:xfrm>
            <a:off x="1395308" y="609678"/>
            <a:ext cx="4095553" cy="5084315"/>
          </a:xfrm>
          <a:prstGeom prst="rect">
            <a:avLst/>
          </a:prstGeom>
        </p:spPr>
      </p:pic>
    </p:spTree>
    <p:extLst>
      <p:ext uri="{BB962C8B-B14F-4D97-AF65-F5344CB8AC3E}">
        <p14:creationId xmlns:p14="http://schemas.microsoft.com/office/powerpoint/2010/main" val="14387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058EFF1-4F98-4A38-A3E9-92408E94C171}"/>
              </a:ext>
            </a:extLst>
          </p:cNvPr>
          <p:cNvPicPr>
            <a:picLocks noChangeAspect="1"/>
          </p:cNvPicPr>
          <p:nvPr/>
        </p:nvPicPr>
        <p:blipFill>
          <a:blip r:embed="rId2"/>
          <a:srcRect/>
          <a:stretch/>
        </p:blipFill>
        <p:spPr>
          <a:xfrm>
            <a:off x="20" y="11"/>
            <a:ext cx="12191980" cy="6857988"/>
          </a:xfrm>
          <a:prstGeom prst="rect">
            <a:avLst/>
          </a:prstGeom>
        </p:spPr>
      </p:pic>
      <p:pic>
        <p:nvPicPr>
          <p:cNvPr id="3" name="Content Placeholder 2" descr="Logo&#10;&#10;Description automatically generated">
            <a:extLst>
              <a:ext uri="{FF2B5EF4-FFF2-40B4-BE49-F238E27FC236}">
                <a16:creationId xmlns:a16="http://schemas.microsoft.com/office/drawing/2014/main" id="{BF098BE8-221E-4F8E-87ED-2BE4A137C693}"/>
              </a:ext>
            </a:extLst>
          </p:cNvPr>
          <p:cNvPicPr>
            <a:picLocks noGrp="1" noChangeAspect="1"/>
          </p:cNvPicPr>
          <p:nvPr>
            <p:ph idx="1"/>
          </p:nvPr>
        </p:nvPicPr>
        <p:blipFill>
          <a:blip r:embed="rId3"/>
          <a:stretch>
            <a:fillRect/>
          </a:stretch>
        </p:blipFill>
        <p:spPr>
          <a:xfrm>
            <a:off x="2938462" y="2285206"/>
            <a:ext cx="6505575" cy="2457450"/>
          </a:xfrm>
        </p:spPr>
      </p:pic>
      <p:sp>
        <p:nvSpPr>
          <p:cNvPr id="32" name="Rectangle 31">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324740105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7D372E-8E64-4084-ABA7-C1EF2165D299}"/>
              </a:ext>
            </a:extLst>
          </p:cNvPr>
          <p:cNvPicPr>
            <a:picLocks noChangeAspect="1"/>
          </p:cNvPicPr>
          <p:nvPr/>
        </p:nvPicPr>
        <p:blipFill>
          <a:blip r:embed="rId2"/>
          <a:srcRect/>
          <a:stretch/>
        </p:blipFill>
        <p:spPr>
          <a:xfrm>
            <a:off x="10" y="11"/>
            <a:ext cx="12191980" cy="6857989"/>
          </a:xfrm>
          <a:prstGeom prst="rect">
            <a:avLst/>
          </a:prstGeom>
        </p:spPr>
      </p:pic>
      <p:pic>
        <p:nvPicPr>
          <p:cNvPr id="10" name="Picture 9" descr="Soccer players running, weaving footballs through line of cones, wearing sports team T-shirts and shorts">
            <a:extLst>
              <a:ext uri="{FF2B5EF4-FFF2-40B4-BE49-F238E27FC236}">
                <a16:creationId xmlns:a16="http://schemas.microsoft.com/office/drawing/2014/main" id="{A9D9EEAF-734B-4B8E-A9D8-04416BB71ED0}"/>
              </a:ext>
            </a:extLst>
          </p:cNvPr>
          <p:cNvPicPr>
            <a:picLocks noChangeAspect="1"/>
          </p:cNvPicPr>
          <p:nvPr/>
        </p:nvPicPr>
        <p:blipFill>
          <a:blip r:embed="rId3">
            <a:alphaModFix amt="26000"/>
          </a:blip>
          <a:stretch>
            <a:fillRect/>
          </a:stretch>
        </p:blipFill>
        <p:spPr>
          <a:xfrm>
            <a:off x="247650" y="113695"/>
            <a:ext cx="11658600" cy="6549796"/>
          </a:xfrm>
          <a:prstGeom prst="rect">
            <a:avLst/>
          </a:prstGeom>
        </p:spPr>
      </p:pic>
      <p:sp>
        <p:nvSpPr>
          <p:cNvPr id="4" name="TextBox 3">
            <a:extLst>
              <a:ext uri="{FF2B5EF4-FFF2-40B4-BE49-F238E27FC236}">
                <a16:creationId xmlns:a16="http://schemas.microsoft.com/office/drawing/2014/main" id="{C097AC44-5BC0-4256-B44D-6CA9FF32BDDB}"/>
              </a:ext>
            </a:extLst>
          </p:cNvPr>
          <p:cNvSpPr txBox="1"/>
          <p:nvPr/>
        </p:nvSpPr>
        <p:spPr>
          <a:xfrm>
            <a:off x="1540043" y="2390092"/>
            <a:ext cx="8716878" cy="1754326"/>
          </a:xfrm>
          <a:prstGeom prst="rect">
            <a:avLst/>
          </a:prstGeom>
          <a:noFill/>
        </p:spPr>
        <p:txBody>
          <a:bodyPr wrap="square">
            <a:spAutoFit/>
          </a:bodyPr>
          <a:lstStyle/>
          <a:p>
            <a:pPr algn="ctr"/>
            <a:r>
              <a:rPr lang="en-US" sz="3600" dirty="0">
                <a:solidFill>
                  <a:schemeClr val="bg1"/>
                </a:solidFill>
                <a:highlight>
                  <a:srgbClr val="000000"/>
                </a:highlight>
                <a:latin typeface="Modern Love Grunge" panose="04070805081005020601" pitchFamily="82" charset="0"/>
              </a:rPr>
              <a:t>FIFA FOOTBALL WORLDCUP</a:t>
            </a:r>
          </a:p>
          <a:p>
            <a:pPr algn="ctr"/>
            <a:r>
              <a:rPr lang="en-US" sz="3600" dirty="0">
                <a:solidFill>
                  <a:schemeClr val="bg1"/>
                </a:solidFill>
                <a:highlight>
                  <a:srgbClr val="000000"/>
                </a:highlight>
                <a:latin typeface="Modern Love Grunge" panose="04070805081005020601" pitchFamily="82" charset="0"/>
              </a:rPr>
              <a:t>(1930-2014) </a:t>
            </a:r>
          </a:p>
          <a:p>
            <a:pPr algn="ctr"/>
            <a:r>
              <a:rPr lang="en-US" sz="3600" dirty="0">
                <a:solidFill>
                  <a:schemeClr val="bg1"/>
                </a:solidFill>
                <a:highlight>
                  <a:srgbClr val="000000"/>
                </a:highlight>
                <a:latin typeface="Modern Love Grunge" panose="04070805081005020601" pitchFamily="82" charset="0"/>
              </a:rPr>
              <a:t>DATA ANALYSIS IN EXCEL</a:t>
            </a:r>
          </a:p>
        </p:txBody>
      </p:sp>
      <p:pic>
        <p:nvPicPr>
          <p:cNvPr id="5" name="Graphic 4" descr="Soccer ball with solid fill">
            <a:extLst>
              <a:ext uri="{FF2B5EF4-FFF2-40B4-BE49-F238E27FC236}">
                <a16:creationId xmlns:a16="http://schemas.microsoft.com/office/drawing/2014/main" id="{81A66EE5-3AC0-4B38-964E-1AD1423F11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03491" y="1071095"/>
            <a:ext cx="1265301" cy="1265301"/>
          </a:xfrm>
          <a:prstGeom prst="rect">
            <a:avLst/>
          </a:prstGeom>
        </p:spPr>
      </p:pic>
      <p:pic>
        <p:nvPicPr>
          <p:cNvPr id="8" name="Graphic 7" descr="Soccer with solid fill">
            <a:extLst>
              <a:ext uri="{FF2B5EF4-FFF2-40B4-BE49-F238E27FC236}">
                <a16:creationId xmlns:a16="http://schemas.microsoft.com/office/drawing/2014/main" id="{6B7B5990-9DD0-433D-8BA2-9C925F8458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7200" y="978297"/>
            <a:ext cx="1265301" cy="1265301"/>
          </a:xfrm>
          <a:prstGeom prst="rect">
            <a:avLst/>
          </a:prstGeom>
        </p:spPr>
      </p:pic>
    </p:spTree>
    <p:extLst>
      <p:ext uri="{BB962C8B-B14F-4D97-AF65-F5344CB8AC3E}">
        <p14:creationId xmlns:p14="http://schemas.microsoft.com/office/powerpoint/2010/main" val="415805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002EE5-E4FF-463C-8DAA-9AC0B6D407FF}"/>
              </a:ext>
            </a:extLst>
          </p:cNvPr>
          <p:cNvPicPr>
            <a:picLocks noChangeAspect="1"/>
          </p:cNvPicPr>
          <p:nvPr/>
        </p:nvPicPr>
        <p:blipFill rotWithShape="1">
          <a:blip r:embed="rId2">
            <a:alphaModFix amt="35000"/>
          </a:blip>
          <a:srcRect/>
          <a:stretch/>
        </p:blipFill>
        <p:spPr>
          <a:xfrm>
            <a:off x="21" y="1"/>
            <a:ext cx="12191979" cy="6857988"/>
          </a:xfrm>
          <a:prstGeom prst="rect">
            <a:avLst/>
          </a:prstGeom>
        </p:spPr>
      </p:pic>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642594"/>
            <a:ext cx="10058400" cy="1371600"/>
          </a:xfrm>
        </p:spPr>
        <p:txBody>
          <a:bodyPr vert="horz" lIns="91440" tIns="45720" rIns="91440" bIns="45720" rtlCol="0" anchor="ctr">
            <a:normAutofit/>
          </a:bodyPr>
          <a:lstStyle/>
          <a:p>
            <a:pPr marL="457200" marR="467995">
              <a:spcAft>
                <a:spcPts val="1000"/>
              </a:spcAft>
              <a:tabLst>
                <a:tab pos="3886200" algn="l"/>
              </a:tabLst>
            </a:pPr>
            <a:r>
              <a:rPr lang="en-US" sz="4800" b="1" u="sng"/>
              <a:t>Introduction</a:t>
            </a:r>
            <a:endParaRPr lang="en-US" sz="4800"/>
          </a:p>
        </p:txBody>
      </p:sp>
      <p:sp>
        <p:nvSpPr>
          <p:cNvPr id="3" name="TextBox 2">
            <a:extLst>
              <a:ext uri="{FF2B5EF4-FFF2-40B4-BE49-F238E27FC236}">
                <a16:creationId xmlns:a16="http://schemas.microsoft.com/office/drawing/2014/main" id="{F4C1E998-B687-4519-B0DF-C4825EA91AF2}"/>
              </a:ext>
            </a:extLst>
          </p:cNvPr>
          <p:cNvSpPr txBox="1"/>
          <p:nvPr/>
        </p:nvSpPr>
        <p:spPr>
          <a:xfrm>
            <a:off x="1066800" y="2103120"/>
            <a:ext cx="10058400" cy="3849624"/>
          </a:xfrm>
          <a:prstGeom prst="rect">
            <a:avLst/>
          </a:prstGeom>
        </p:spPr>
        <p:txBody>
          <a:bodyPr vert="horz" lIns="91440" tIns="45720" rIns="91440" bIns="45720" rtlCol="0">
            <a:normAutofit/>
          </a:bodyPr>
          <a:lstStyle/>
          <a:p>
            <a:pPr indent="-182880">
              <a:spcAft>
                <a:spcPts val="1320"/>
              </a:spcAft>
              <a:buClr>
                <a:schemeClr val="tx1">
                  <a:lumMod val="85000"/>
                  <a:lumOff val="15000"/>
                </a:schemeClr>
              </a:buClr>
              <a:buFont typeface="Garamond" pitchFamily="18" charset="0"/>
              <a:buChar char="◦"/>
            </a:pPr>
            <a:r>
              <a:rPr lang="en-US">
                <a:effectLst/>
              </a:rPr>
              <a:t>The FIFA World Cup, often simply called the World Cup, is an international association football competition contested by the senior men’s national teams that belong to the </a:t>
            </a:r>
            <a:r>
              <a:rPr lang="en-US" b="1">
                <a:effectLst/>
              </a:rPr>
              <a:t>Fédération Internationale de Football Association (FIFA)</a:t>
            </a:r>
            <a:r>
              <a:rPr lang="en-US">
                <a:effectLst/>
              </a:rPr>
              <a:t>, the sport’s global governing body. The championship has been awarded every four years since the inaugural tournament in 1930, except in 1942 and 1946 when it was not held because of the Second World War. The current champion is France, which won its second title at the 2018 tournament in Russia and the next world cup will happen in 2022 in Qatar. As of 2019, there are 211 teams eligible to qualify for the championship. Only 32 teams make it to the finals to determine one winner. IFA’s Council chooses the host countries. A balloting system is used to determine which bidding nations will become the host country. This system was put into place to avoid boycotts and controversies – problems that had plagued the tournament in its early years.</a:t>
            </a:r>
          </a:p>
        </p:txBody>
      </p:sp>
      <p:sp>
        <p:nvSpPr>
          <p:cNvPr id="37" name="Rectangle 36">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12160103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1">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D31048D-0600-491F-A686-0ED12B680F35}"/>
              </a:ext>
            </a:extLst>
          </p:cNvPr>
          <p:cNvPicPr>
            <a:picLocks noChangeAspect="1"/>
          </p:cNvPicPr>
          <p:nvPr/>
        </p:nvPicPr>
        <p:blipFill rotWithShape="1">
          <a:blip r:embed="rId2">
            <a:alphaModFix amt="35000"/>
          </a:blip>
          <a:srcRect/>
          <a:stretch/>
        </p:blipFill>
        <p:spPr>
          <a:xfrm>
            <a:off x="21" y="10"/>
            <a:ext cx="12191979" cy="6857990"/>
          </a:xfrm>
          <a:prstGeom prst="rect">
            <a:avLst/>
          </a:prstGeom>
        </p:spPr>
      </p:pic>
      <p:sp>
        <p:nvSpPr>
          <p:cNvPr id="2" name="Title 1">
            <a:extLst>
              <a:ext uri="{FF2B5EF4-FFF2-40B4-BE49-F238E27FC236}">
                <a16:creationId xmlns:a16="http://schemas.microsoft.com/office/drawing/2014/main" id="{01E45F0A-800B-48A4-9649-8C127F342397}"/>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sz="4800"/>
              <a:t>DATA SETS</a:t>
            </a:r>
          </a:p>
        </p:txBody>
      </p:sp>
      <p:sp>
        <p:nvSpPr>
          <p:cNvPr id="6" name="TextBox 5">
            <a:extLst>
              <a:ext uri="{FF2B5EF4-FFF2-40B4-BE49-F238E27FC236}">
                <a16:creationId xmlns:a16="http://schemas.microsoft.com/office/drawing/2014/main" id="{CB559EB7-D794-43AB-99AC-6B48B528EB91}"/>
              </a:ext>
            </a:extLst>
          </p:cNvPr>
          <p:cNvSpPr txBox="1"/>
          <p:nvPr/>
        </p:nvSpPr>
        <p:spPr>
          <a:xfrm>
            <a:off x="1066800" y="2103120"/>
            <a:ext cx="10058400" cy="3849624"/>
          </a:xfrm>
          <a:prstGeom prst="rect">
            <a:avLst/>
          </a:prstGeom>
        </p:spPr>
        <p:txBody>
          <a:bodyPr vert="horz" lIns="91440" tIns="45720" rIns="91440" bIns="45720" rtlCol="0">
            <a:normAutofit/>
          </a:bodyPr>
          <a:lstStyle/>
          <a:p>
            <a:pPr marL="228600" marR="467995" indent="-182880">
              <a:spcAft>
                <a:spcPts val="1000"/>
              </a:spcAft>
              <a:buClr>
                <a:schemeClr val="tx1">
                  <a:lumMod val="85000"/>
                  <a:lumOff val="15000"/>
                </a:schemeClr>
              </a:buClr>
              <a:buFont typeface="Garamond" pitchFamily="18" charset="0"/>
              <a:buChar char="◦"/>
              <a:tabLst>
                <a:tab pos="3886200" algn="l"/>
              </a:tabLst>
            </a:pPr>
            <a:r>
              <a:rPr lang="en-US">
                <a:effectLst/>
              </a:rPr>
              <a:t>These datasets includes the data about FIFA worldcup teams, venues, winner, attendance and matches for worldcup years between 1930 to 2014(20 years).</a:t>
            </a:r>
          </a:p>
          <a:p>
            <a:pPr marL="0" indent="-182880">
              <a:buClr>
                <a:schemeClr val="tx1">
                  <a:lumMod val="85000"/>
                  <a:lumOff val="15000"/>
                </a:schemeClr>
              </a:buClr>
              <a:buFont typeface="Garamond" pitchFamily="18" charset="0"/>
              <a:buChar char="◦"/>
            </a:pPr>
            <a:r>
              <a:rPr lang="en-US">
                <a:effectLst/>
              </a:rPr>
              <a:t>The Datasets are:</a:t>
            </a:r>
          </a:p>
          <a:p>
            <a:pPr marL="0" indent="-182880">
              <a:buClr>
                <a:schemeClr val="tx1">
                  <a:lumMod val="85000"/>
                  <a:lumOff val="15000"/>
                </a:schemeClr>
              </a:buClr>
              <a:buFont typeface="Garamond" pitchFamily="18" charset="0"/>
              <a:buChar char="◦"/>
            </a:pPr>
            <a:r>
              <a:rPr lang="en-US"/>
              <a:t>1)Winning Titles-</a:t>
            </a:r>
            <a:r>
              <a:rPr lang="en-US">
                <a:effectLst/>
              </a:rPr>
              <a:t>Contains data of teams according to titles won per year</a:t>
            </a:r>
            <a:endParaRPr lang="en-US"/>
          </a:p>
          <a:p>
            <a:pPr indent="-182880">
              <a:buClr>
                <a:schemeClr val="tx1">
                  <a:lumMod val="85000"/>
                  <a:lumOff val="15000"/>
                </a:schemeClr>
              </a:buClr>
              <a:buFont typeface="Garamond" pitchFamily="18" charset="0"/>
              <a:buChar char="◦"/>
            </a:pPr>
            <a:r>
              <a:rPr lang="en-US">
                <a:effectLst/>
              </a:rPr>
              <a:t>2)Matches</a:t>
            </a:r>
            <a:r>
              <a:rPr lang="en-US"/>
              <a:t>-</a:t>
            </a:r>
            <a:r>
              <a:rPr lang="en-US">
                <a:effectLst/>
              </a:rPr>
              <a:t>Contains data according to goals and home/away team name.</a:t>
            </a:r>
            <a:endParaRPr lang="en-US"/>
          </a:p>
          <a:p>
            <a:pPr marL="0" indent="-182880">
              <a:buClr>
                <a:schemeClr val="tx1">
                  <a:lumMod val="85000"/>
                  <a:lumOff val="15000"/>
                </a:schemeClr>
              </a:buClr>
              <a:buFont typeface="Garamond" pitchFamily="18" charset="0"/>
              <a:buChar char="◦"/>
            </a:pPr>
            <a:endParaRPr lang="en-US">
              <a:effectLst/>
            </a:endParaRPr>
          </a:p>
          <a:p>
            <a:pPr marL="0" indent="-182880">
              <a:buClr>
                <a:schemeClr val="tx1">
                  <a:lumMod val="85000"/>
                  <a:lumOff val="15000"/>
                </a:schemeClr>
              </a:buClr>
              <a:buFont typeface="Garamond" pitchFamily="18" charset="0"/>
              <a:buChar char="◦"/>
            </a:pPr>
            <a:r>
              <a:rPr lang="en-US">
                <a:effectLst/>
              </a:rPr>
              <a:t>These Datasets are taken from </a:t>
            </a:r>
            <a:r>
              <a:rPr lang="en-US" b="1">
                <a:effectLst/>
              </a:rPr>
              <a:t>Kaggle.com</a:t>
            </a:r>
          </a:p>
          <a:p>
            <a:pPr marL="0" indent="-182880">
              <a:buClr>
                <a:schemeClr val="tx1">
                  <a:lumMod val="85000"/>
                  <a:lumOff val="15000"/>
                </a:schemeClr>
              </a:buClr>
              <a:buFont typeface="Garamond" pitchFamily="18" charset="0"/>
              <a:buChar char="◦"/>
            </a:pPr>
            <a:r>
              <a:rPr lang="en-US"/>
              <a:t>Link-</a:t>
            </a:r>
          </a:p>
          <a:p>
            <a:pPr marL="0" indent="-182880">
              <a:buClr>
                <a:schemeClr val="tx1">
                  <a:lumMod val="85000"/>
                  <a:lumOff val="15000"/>
                </a:schemeClr>
              </a:buClr>
              <a:buFont typeface="Garamond" pitchFamily="18" charset="0"/>
              <a:buChar char="◦"/>
            </a:pPr>
            <a:r>
              <a:rPr lang="en-US" u="sng">
                <a:effectLst/>
                <a:hlinkClick r:id="rId3"/>
              </a:rPr>
              <a:t>https://www.kaggle.com/abecklas/fifa-world-cup</a:t>
            </a:r>
            <a:endParaRPr lang="en-US">
              <a:effectLst/>
            </a:endParaRPr>
          </a:p>
          <a:p>
            <a:pPr marL="0" indent="-182880">
              <a:buClr>
                <a:schemeClr val="tx1">
                  <a:lumMod val="85000"/>
                  <a:lumOff val="15000"/>
                </a:schemeClr>
              </a:buClr>
              <a:buFont typeface="Garamond" pitchFamily="18" charset="0"/>
              <a:buChar char="◦"/>
            </a:pPr>
            <a:endParaRPr lang="en-US"/>
          </a:p>
          <a:p>
            <a:pPr indent="-182880">
              <a:buClr>
                <a:schemeClr val="tx1">
                  <a:lumMod val="85000"/>
                  <a:lumOff val="15000"/>
                </a:schemeClr>
              </a:buClr>
              <a:buFont typeface="Garamond" pitchFamily="18" charset="0"/>
              <a:buChar char="◦"/>
            </a:pPr>
            <a:endParaRPr lang="en-US"/>
          </a:p>
        </p:txBody>
      </p:sp>
      <p:sp>
        <p:nvSpPr>
          <p:cNvPr id="41" name="Rectangle 23">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338359578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18E195-593B-4F32-B320-0724F549B85A}"/>
              </a:ext>
            </a:extLst>
          </p:cNvPr>
          <p:cNvPicPr>
            <a:picLocks noChangeAspect="1"/>
          </p:cNvPicPr>
          <p:nvPr/>
        </p:nvPicPr>
        <p:blipFill rotWithShape="1">
          <a:blip r:embed="rId2">
            <a:alphaModFix amt="35000"/>
          </a:blip>
          <a:srcRect/>
          <a:stretch/>
        </p:blipFill>
        <p:spPr>
          <a:xfrm>
            <a:off x="1" y="1"/>
            <a:ext cx="12191999" cy="6857999"/>
          </a:xfrm>
          <a:prstGeom prst="rect">
            <a:avLst/>
          </a:prstGeom>
        </p:spPr>
      </p:pic>
      <p:sp>
        <p:nvSpPr>
          <p:cNvPr id="2" name="Title 1">
            <a:extLst>
              <a:ext uri="{FF2B5EF4-FFF2-40B4-BE49-F238E27FC236}">
                <a16:creationId xmlns:a16="http://schemas.microsoft.com/office/drawing/2014/main" id="{E65E5D1B-3C12-4898-987A-FF247164CF4F}"/>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sz="4800"/>
              <a:t>SCOPE OF ANALYSIS</a:t>
            </a:r>
          </a:p>
        </p:txBody>
      </p:sp>
      <p:sp>
        <p:nvSpPr>
          <p:cNvPr id="5" name="TextBox 4">
            <a:extLst>
              <a:ext uri="{FF2B5EF4-FFF2-40B4-BE49-F238E27FC236}">
                <a16:creationId xmlns:a16="http://schemas.microsoft.com/office/drawing/2014/main" id="{56E8AA7F-836F-4B14-8888-ECD24A765E6F}"/>
              </a:ext>
            </a:extLst>
          </p:cNvPr>
          <p:cNvSpPr txBox="1"/>
          <p:nvPr/>
        </p:nvSpPr>
        <p:spPr>
          <a:xfrm>
            <a:off x="1066800" y="1807845"/>
            <a:ext cx="10058400" cy="3849624"/>
          </a:xfrm>
          <a:prstGeom prst="rect">
            <a:avLst/>
          </a:prstGeom>
        </p:spPr>
        <p:txBody>
          <a:bodyPr vert="horz" lIns="91440" tIns="45720" rIns="91440" bIns="45720" rtlCol="0">
            <a:noAutofit/>
          </a:bodyPr>
          <a:lstStyle/>
          <a:p>
            <a:pPr marL="228600" marR="467995"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To analyze a data set related to FIFA World Cup using a suitable method. In this study we have taken up the data sets of the FIFA World Cup(1930-2014) and analyzed them using Excel. </a:t>
            </a:r>
          </a:p>
          <a:p>
            <a:pPr marL="228600" marR="467995"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The analysis focused on:</a:t>
            </a:r>
          </a:p>
          <a:p>
            <a:pPr marL="228600" marR="467995"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 a) which team got the titles of </a:t>
            </a:r>
            <a:r>
              <a:rPr lang="en-US" sz="1200" dirty="0" err="1">
                <a:effectLst/>
              </a:rPr>
              <a:t>winner,runner-up,third</a:t>
            </a:r>
            <a:r>
              <a:rPr lang="en-US" sz="1200" dirty="0">
                <a:effectLst/>
              </a:rPr>
              <a:t> for a desired year </a:t>
            </a:r>
          </a:p>
          <a:p>
            <a:pPr marL="228600" marR="467995"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b) Which team won the most titles of </a:t>
            </a:r>
            <a:r>
              <a:rPr lang="en-US" sz="1200" dirty="0" err="1">
                <a:effectLst/>
              </a:rPr>
              <a:t>winner,runner</a:t>
            </a:r>
            <a:r>
              <a:rPr lang="en-US" sz="1200" dirty="0">
                <a:effectLst/>
              </a:rPr>
              <a:t>-up and third</a:t>
            </a:r>
          </a:p>
          <a:p>
            <a:pPr marL="228600" marR="467995"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c)</a:t>
            </a:r>
            <a:r>
              <a:rPr lang="en-US" sz="1200" b="1" dirty="0">
                <a:effectLst/>
              </a:rPr>
              <a:t> </a:t>
            </a:r>
            <a:r>
              <a:rPr lang="en-US" sz="1200" dirty="0">
                <a:effectLst/>
              </a:rPr>
              <a:t>country hitting most number of goals per country and number of goals per country.</a:t>
            </a:r>
          </a:p>
          <a:p>
            <a:pPr marL="228600" marR="467995"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d)</a:t>
            </a:r>
            <a:r>
              <a:rPr lang="en-US" sz="1200" b="1" dirty="0">
                <a:effectLst/>
              </a:rPr>
              <a:t> </a:t>
            </a:r>
            <a:r>
              <a:rPr lang="en-US" sz="1200" dirty="0">
                <a:effectLst/>
              </a:rPr>
              <a:t>Per Year:</a:t>
            </a:r>
          </a:p>
          <a:p>
            <a:pPr marL="342900" marR="467995" lvl="0"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Attendance of audience</a:t>
            </a:r>
          </a:p>
          <a:p>
            <a:pPr marL="342900" marR="467995" lvl="0"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err="1">
                <a:effectLst/>
              </a:rPr>
              <a:t>No.of</a:t>
            </a:r>
            <a:r>
              <a:rPr lang="en-US" sz="1200" dirty="0">
                <a:effectLst/>
              </a:rPr>
              <a:t> qualified teams</a:t>
            </a:r>
          </a:p>
          <a:p>
            <a:pPr marL="342900" marR="467995" lvl="0"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Goals scored</a:t>
            </a:r>
          </a:p>
          <a:p>
            <a:pPr marL="342900" marR="467995" lvl="0"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Matches played</a:t>
            </a:r>
          </a:p>
          <a:p>
            <a:pPr marL="228600" marR="467995"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e)</a:t>
            </a:r>
            <a:r>
              <a:rPr lang="en-US" sz="1200" b="1" dirty="0">
                <a:effectLst/>
              </a:rPr>
              <a:t> </a:t>
            </a:r>
            <a:r>
              <a:rPr lang="en-US" sz="1200" dirty="0">
                <a:effectLst/>
              </a:rPr>
              <a:t>According to attendance:</a:t>
            </a:r>
          </a:p>
          <a:p>
            <a:pPr marL="342900" marR="467995" lvl="0"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Matches with highest of attendance</a:t>
            </a:r>
          </a:p>
          <a:p>
            <a:pPr marL="342900" marR="467995" lvl="0"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Stadium with highest average attendance</a:t>
            </a:r>
          </a:p>
          <a:p>
            <a:pPr marR="467995" indent="-182880">
              <a:lnSpc>
                <a:spcPct val="90000"/>
              </a:lnSpc>
              <a:spcAft>
                <a:spcPts val="1000"/>
              </a:spcAft>
              <a:buClr>
                <a:schemeClr val="tx1">
                  <a:lumMod val="85000"/>
                  <a:lumOff val="15000"/>
                </a:schemeClr>
              </a:buClr>
              <a:buFont typeface="Garamond" pitchFamily="18" charset="0"/>
              <a:buChar char="◦"/>
              <a:tabLst>
                <a:tab pos="3886200" algn="l"/>
              </a:tabLst>
            </a:pPr>
            <a:r>
              <a:rPr lang="en-US" sz="1200" dirty="0">
                <a:effectLst/>
              </a:rPr>
              <a:t>      f)</a:t>
            </a:r>
            <a:r>
              <a:rPr lang="en-US" sz="1200" b="1" dirty="0">
                <a:effectLst/>
              </a:rPr>
              <a:t> </a:t>
            </a:r>
            <a:r>
              <a:rPr lang="en-US" sz="1200" dirty="0">
                <a:effectLst/>
              </a:rPr>
              <a:t>Matches outcome according to home and away team</a:t>
            </a:r>
          </a:p>
        </p:txBody>
      </p:sp>
      <p:sp>
        <p:nvSpPr>
          <p:cNvPr id="33" name="Rectangle 3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Tree>
    <p:extLst>
      <p:ext uri="{BB962C8B-B14F-4D97-AF65-F5344CB8AC3E}">
        <p14:creationId xmlns:p14="http://schemas.microsoft.com/office/powerpoint/2010/main" val="77437121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7">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55" name="Rectangle 59">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57" name="Rectangle 61">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9" name="Group 6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65" name="Straight Connector 64">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61" name="Rectangle 68">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DEC3E49-31C4-44A2-B9E6-08EC7E549101}"/>
              </a:ext>
            </a:extLst>
          </p:cNvPr>
          <p:cNvPicPr>
            <a:picLocks noChangeAspect="1"/>
          </p:cNvPicPr>
          <p:nvPr/>
        </p:nvPicPr>
        <p:blipFill rotWithShape="1">
          <a:blip r:embed="rId2"/>
          <a:srcRect/>
          <a:stretch/>
        </p:blipFill>
        <p:spPr>
          <a:xfrm>
            <a:off x="20" y="1"/>
            <a:ext cx="12191980" cy="6857999"/>
          </a:xfrm>
          <a:prstGeom prst="rect">
            <a:avLst/>
          </a:prstGeom>
        </p:spPr>
      </p:pic>
      <p:sp>
        <p:nvSpPr>
          <p:cNvPr id="63" name="Rectangle 7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alpha val="30000"/>
            </a:schemeClr>
          </a:solidFill>
          <a:ln w="6350" cap="sq" cmpd="sng" algn="ctr">
            <a:noFill/>
            <a:prstDash val="solid"/>
            <a:miter lim="800000"/>
          </a:ln>
          <a:effectLst/>
        </p:spPr>
      </p:sp>
      <p:sp>
        <p:nvSpPr>
          <p:cNvPr id="68" name="Rectangle 72">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solidFill>
            <a:srgbClr val="8E264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74">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51CEBD69-2671-4C04-A324-8C8F3B148C5C}"/>
              </a:ext>
            </a:extLst>
          </p:cNvPr>
          <p:cNvSpPr>
            <a:spLocks noGrp="1"/>
          </p:cNvSpPr>
          <p:nvPr>
            <p:ph type="title"/>
          </p:nvPr>
        </p:nvSpPr>
        <p:spPr>
          <a:xfrm>
            <a:off x="372723" y="4956811"/>
            <a:ext cx="11439414" cy="897439"/>
          </a:xfrm>
        </p:spPr>
        <p:txBody>
          <a:bodyPr vert="horz" lIns="91440" tIns="45720" rIns="91440" bIns="45720" rtlCol="0" anchor="ctr">
            <a:normAutofit/>
          </a:bodyPr>
          <a:lstStyle/>
          <a:p>
            <a:pPr algn="ctr">
              <a:lnSpc>
                <a:spcPct val="83000"/>
              </a:lnSpc>
            </a:pPr>
            <a:r>
              <a:rPr lang="en-US" sz="4400" cap="all" spc="-100" dirty="0">
                <a:solidFill>
                  <a:schemeClr val="tx1"/>
                </a:solidFill>
              </a:rPr>
              <a:t>HOME SHEET</a:t>
            </a:r>
          </a:p>
        </p:txBody>
      </p:sp>
      <p:pic>
        <p:nvPicPr>
          <p:cNvPr id="14" name="Picture 13">
            <a:extLst>
              <a:ext uri="{FF2B5EF4-FFF2-40B4-BE49-F238E27FC236}">
                <a16:creationId xmlns:a16="http://schemas.microsoft.com/office/drawing/2014/main" id="{ECF08BA7-E842-4257-B326-FAFB94E5BB03}"/>
              </a:ext>
            </a:extLst>
          </p:cNvPr>
          <p:cNvPicPr>
            <a:picLocks noChangeAspect="1"/>
          </p:cNvPicPr>
          <p:nvPr/>
        </p:nvPicPr>
        <p:blipFill>
          <a:blip r:embed="rId3"/>
          <a:stretch>
            <a:fillRect/>
          </a:stretch>
        </p:blipFill>
        <p:spPr>
          <a:xfrm>
            <a:off x="166116" y="70165"/>
            <a:ext cx="11859768" cy="4618080"/>
          </a:xfrm>
          <a:prstGeom prst="rect">
            <a:avLst/>
          </a:prstGeom>
        </p:spPr>
      </p:pic>
    </p:spTree>
    <p:extLst>
      <p:ext uri="{BB962C8B-B14F-4D97-AF65-F5344CB8AC3E}">
        <p14:creationId xmlns:p14="http://schemas.microsoft.com/office/powerpoint/2010/main" val="185199870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6" name="Rectangle 25">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8" name="Group 27">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29" name="Straight Connector 28">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B0A61AD-540F-4CC5-9369-194B49D2305B}"/>
              </a:ext>
            </a:extLst>
          </p:cNvPr>
          <p:cNvPicPr>
            <a:picLocks noChangeAspect="1"/>
          </p:cNvPicPr>
          <p:nvPr/>
        </p:nvPicPr>
        <p:blipFill rotWithShape="1">
          <a:blip r:embed="rId2"/>
          <a:srcRect/>
          <a:stretch/>
        </p:blipFill>
        <p:spPr>
          <a:xfrm>
            <a:off x="-1" y="10"/>
            <a:ext cx="12192000" cy="6857988"/>
          </a:xfrm>
          <a:prstGeom prst="rect">
            <a:avLst/>
          </a:prstGeom>
        </p:spPr>
      </p:pic>
      <p:sp>
        <p:nvSpPr>
          <p:cNvPr id="35" name="Rectangle 34">
            <a:extLst>
              <a:ext uri="{FF2B5EF4-FFF2-40B4-BE49-F238E27FC236}">
                <a16:creationId xmlns:a16="http://schemas.microsoft.com/office/drawing/2014/main" id="{0B121716-8B64-478F-ABDB-17030AD1B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24000">
                <a:schemeClr val="bg1">
                  <a:alpha val="20000"/>
                </a:schemeClr>
              </a:gs>
              <a:gs pos="78000">
                <a:schemeClr val="bg1">
                  <a:alpha val="30000"/>
                </a:schemeClr>
              </a:gs>
              <a:gs pos="50000">
                <a:schemeClr val="bg1">
                  <a:alpha val="30000"/>
                </a:schemeClr>
              </a:gs>
              <a:gs pos="100000">
                <a:schemeClr val="bg1">
                  <a:alpha val="40000"/>
                </a:schemeClr>
              </a:gs>
              <a:gs pos="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D064A-2DDF-4C42-9A68-53437E5C166A}"/>
              </a:ext>
            </a:extLst>
          </p:cNvPr>
          <p:cNvSpPr>
            <a:spLocks noGrp="1"/>
          </p:cNvSpPr>
          <p:nvPr>
            <p:ph type="title"/>
          </p:nvPr>
        </p:nvSpPr>
        <p:spPr>
          <a:xfrm>
            <a:off x="77448" y="169534"/>
            <a:ext cx="11439414" cy="897439"/>
          </a:xfrm>
        </p:spPr>
        <p:txBody>
          <a:bodyPr vert="horz" lIns="91440" tIns="45720" rIns="91440" bIns="45720" rtlCol="0" anchor="ctr">
            <a:normAutofit/>
          </a:bodyPr>
          <a:lstStyle/>
          <a:p>
            <a:pPr algn="ctr">
              <a:lnSpc>
                <a:spcPct val="83000"/>
              </a:lnSpc>
            </a:pPr>
            <a:r>
              <a:rPr lang="en-US" sz="4400" cap="all" spc="-100" dirty="0">
                <a:solidFill>
                  <a:schemeClr val="tx1"/>
                </a:solidFill>
              </a:rPr>
              <a:t>OBJECTIVES</a:t>
            </a:r>
          </a:p>
        </p:txBody>
      </p:sp>
      <p:pic>
        <p:nvPicPr>
          <p:cNvPr id="10" name="Picture 9">
            <a:extLst>
              <a:ext uri="{FF2B5EF4-FFF2-40B4-BE49-F238E27FC236}">
                <a16:creationId xmlns:a16="http://schemas.microsoft.com/office/drawing/2014/main" id="{A278E1F4-902B-4DCD-9857-3997E64A3762}"/>
              </a:ext>
            </a:extLst>
          </p:cNvPr>
          <p:cNvPicPr>
            <a:picLocks noChangeAspect="1"/>
          </p:cNvPicPr>
          <p:nvPr/>
        </p:nvPicPr>
        <p:blipFill>
          <a:blip r:embed="rId3"/>
          <a:stretch>
            <a:fillRect/>
          </a:stretch>
        </p:blipFill>
        <p:spPr>
          <a:xfrm>
            <a:off x="338314" y="1001659"/>
            <a:ext cx="3338730" cy="2125829"/>
          </a:xfrm>
          <a:prstGeom prst="rect">
            <a:avLst/>
          </a:prstGeom>
        </p:spPr>
      </p:pic>
      <p:pic>
        <p:nvPicPr>
          <p:cNvPr id="17" name="Picture 16">
            <a:extLst>
              <a:ext uri="{FF2B5EF4-FFF2-40B4-BE49-F238E27FC236}">
                <a16:creationId xmlns:a16="http://schemas.microsoft.com/office/drawing/2014/main" id="{0731F0ED-B180-4387-9E47-632F1D5A6FB5}"/>
              </a:ext>
            </a:extLst>
          </p:cNvPr>
          <p:cNvPicPr>
            <a:picLocks noChangeAspect="1"/>
          </p:cNvPicPr>
          <p:nvPr/>
        </p:nvPicPr>
        <p:blipFill>
          <a:blip r:embed="rId4"/>
          <a:stretch>
            <a:fillRect/>
          </a:stretch>
        </p:blipFill>
        <p:spPr>
          <a:xfrm>
            <a:off x="4333713" y="1052946"/>
            <a:ext cx="3105774" cy="2054238"/>
          </a:xfrm>
          <a:prstGeom prst="rect">
            <a:avLst/>
          </a:prstGeom>
        </p:spPr>
      </p:pic>
      <p:pic>
        <p:nvPicPr>
          <p:cNvPr id="19" name="Picture 18">
            <a:extLst>
              <a:ext uri="{FF2B5EF4-FFF2-40B4-BE49-F238E27FC236}">
                <a16:creationId xmlns:a16="http://schemas.microsoft.com/office/drawing/2014/main" id="{BE222537-D04D-447B-A60E-55ACBA1669F4}"/>
              </a:ext>
            </a:extLst>
          </p:cNvPr>
          <p:cNvPicPr>
            <a:picLocks noChangeAspect="1"/>
          </p:cNvPicPr>
          <p:nvPr/>
        </p:nvPicPr>
        <p:blipFill>
          <a:blip r:embed="rId5"/>
          <a:stretch>
            <a:fillRect/>
          </a:stretch>
        </p:blipFill>
        <p:spPr>
          <a:xfrm>
            <a:off x="8265384" y="1052947"/>
            <a:ext cx="3230951" cy="2054238"/>
          </a:xfrm>
          <a:prstGeom prst="rect">
            <a:avLst/>
          </a:prstGeom>
        </p:spPr>
      </p:pic>
      <p:pic>
        <p:nvPicPr>
          <p:cNvPr id="23" name="Picture 22">
            <a:extLst>
              <a:ext uri="{FF2B5EF4-FFF2-40B4-BE49-F238E27FC236}">
                <a16:creationId xmlns:a16="http://schemas.microsoft.com/office/drawing/2014/main" id="{9DCCDC8A-0F83-4F61-89D1-689EA938F9A4}"/>
              </a:ext>
            </a:extLst>
          </p:cNvPr>
          <p:cNvPicPr>
            <a:picLocks noChangeAspect="1"/>
          </p:cNvPicPr>
          <p:nvPr/>
        </p:nvPicPr>
        <p:blipFill>
          <a:blip r:embed="rId6"/>
          <a:stretch>
            <a:fillRect/>
          </a:stretch>
        </p:blipFill>
        <p:spPr>
          <a:xfrm>
            <a:off x="651202" y="3295610"/>
            <a:ext cx="2712955" cy="2930031"/>
          </a:xfrm>
          <a:prstGeom prst="rect">
            <a:avLst/>
          </a:prstGeom>
        </p:spPr>
      </p:pic>
      <p:pic>
        <p:nvPicPr>
          <p:cNvPr id="27" name="Picture 26">
            <a:extLst>
              <a:ext uri="{FF2B5EF4-FFF2-40B4-BE49-F238E27FC236}">
                <a16:creationId xmlns:a16="http://schemas.microsoft.com/office/drawing/2014/main" id="{121B34CA-6744-40E0-AB24-20DFACBF84FE}"/>
              </a:ext>
            </a:extLst>
          </p:cNvPr>
          <p:cNvPicPr>
            <a:picLocks noChangeAspect="1"/>
          </p:cNvPicPr>
          <p:nvPr/>
        </p:nvPicPr>
        <p:blipFill>
          <a:blip r:embed="rId7"/>
          <a:stretch>
            <a:fillRect/>
          </a:stretch>
        </p:blipFill>
        <p:spPr>
          <a:xfrm>
            <a:off x="4333713" y="3303265"/>
            <a:ext cx="3105774" cy="2922376"/>
          </a:xfrm>
          <a:prstGeom prst="rect">
            <a:avLst/>
          </a:prstGeom>
        </p:spPr>
      </p:pic>
      <p:pic>
        <p:nvPicPr>
          <p:cNvPr id="34" name="Picture 33">
            <a:extLst>
              <a:ext uri="{FF2B5EF4-FFF2-40B4-BE49-F238E27FC236}">
                <a16:creationId xmlns:a16="http://schemas.microsoft.com/office/drawing/2014/main" id="{FA622EE8-E068-4417-B22B-3933722705B6}"/>
              </a:ext>
            </a:extLst>
          </p:cNvPr>
          <p:cNvPicPr>
            <a:picLocks noChangeAspect="1"/>
          </p:cNvPicPr>
          <p:nvPr/>
        </p:nvPicPr>
        <p:blipFill>
          <a:blip r:embed="rId8"/>
          <a:stretch>
            <a:fillRect/>
          </a:stretch>
        </p:blipFill>
        <p:spPr>
          <a:xfrm>
            <a:off x="8285910" y="3358238"/>
            <a:ext cx="3230951" cy="2867404"/>
          </a:xfrm>
          <a:prstGeom prst="rect">
            <a:avLst/>
          </a:prstGeom>
        </p:spPr>
      </p:pic>
    </p:spTree>
    <p:extLst>
      <p:ext uri="{BB962C8B-B14F-4D97-AF65-F5344CB8AC3E}">
        <p14:creationId xmlns:p14="http://schemas.microsoft.com/office/powerpoint/2010/main" val="407234621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44">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46">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68" name="Rectangle 48">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69" name="Rectangle 50">
            <a:extLst>
              <a:ext uri="{FF2B5EF4-FFF2-40B4-BE49-F238E27FC236}">
                <a16:creationId xmlns:a16="http://schemas.microsoft.com/office/drawing/2014/main" id="{ABFA8CD2-9DD1-463F-94B6-F2A390BC9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2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C1840A2-7AEC-4277-A49B-D5EE48E2CB7C}"/>
              </a:ext>
            </a:extLst>
          </p:cNvPr>
          <p:cNvPicPr>
            <a:picLocks noChangeAspect="1"/>
          </p:cNvPicPr>
          <p:nvPr/>
        </p:nvPicPr>
        <p:blipFill rotWithShape="1">
          <a:blip r:embed="rId2"/>
          <a:srcRect r="1" b="9180"/>
          <a:stretch/>
        </p:blipFill>
        <p:spPr>
          <a:xfrm>
            <a:off x="643467" y="643467"/>
            <a:ext cx="10905066" cy="5571066"/>
          </a:xfrm>
          <a:prstGeom prst="rect">
            <a:avLst/>
          </a:prstGeom>
        </p:spPr>
      </p:pic>
      <p:sp>
        <p:nvSpPr>
          <p:cNvPr id="70" name="Rectangle 52">
            <a:extLst>
              <a:ext uri="{FF2B5EF4-FFF2-40B4-BE49-F238E27FC236}">
                <a16:creationId xmlns:a16="http://schemas.microsoft.com/office/drawing/2014/main" id="{92B53684-2A8B-4C6B-8F55-3B5CE3994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3CE2C8E-7D1E-4FE7-A16D-ED292ADB3255}"/>
              </a:ext>
            </a:extLst>
          </p:cNvPr>
          <p:cNvPicPr>
            <a:picLocks noChangeAspect="1"/>
          </p:cNvPicPr>
          <p:nvPr/>
        </p:nvPicPr>
        <p:blipFill>
          <a:blip r:embed="rId3"/>
          <a:stretch>
            <a:fillRect/>
          </a:stretch>
        </p:blipFill>
        <p:spPr>
          <a:xfrm>
            <a:off x="1743075" y="1249491"/>
            <a:ext cx="8591550" cy="4359018"/>
          </a:xfrm>
          <a:prstGeom prst="rect">
            <a:avLst/>
          </a:prstGeom>
        </p:spPr>
      </p:pic>
    </p:spTree>
    <p:extLst>
      <p:ext uri="{BB962C8B-B14F-4D97-AF65-F5344CB8AC3E}">
        <p14:creationId xmlns:p14="http://schemas.microsoft.com/office/powerpoint/2010/main" val="305692939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2" name="Rectangle 21">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4" name="Rectangle 23">
            <a:extLst>
              <a:ext uri="{FF2B5EF4-FFF2-40B4-BE49-F238E27FC236}">
                <a16:creationId xmlns:a16="http://schemas.microsoft.com/office/drawing/2014/main" id="{ABFA8CD2-9DD1-463F-94B6-F2A390BC9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25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544054C-A7CA-4835-9C7F-3A1107312CCB}"/>
              </a:ext>
            </a:extLst>
          </p:cNvPr>
          <p:cNvPicPr>
            <a:picLocks noChangeAspect="1"/>
          </p:cNvPicPr>
          <p:nvPr/>
        </p:nvPicPr>
        <p:blipFill rotWithShape="1">
          <a:blip r:embed="rId2"/>
          <a:srcRect r="1" b="9180"/>
          <a:stretch/>
        </p:blipFill>
        <p:spPr>
          <a:xfrm>
            <a:off x="643467" y="643467"/>
            <a:ext cx="10905066" cy="5571066"/>
          </a:xfrm>
          <a:prstGeom prst="rect">
            <a:avLst/>
          </a:prstGeom>
        </p:spPr>
      </p:pic>
      <p:sp>
        <p:nvSpPr>
          <p:cNvPr id="26" name="Rectangle 25">
            <a:extLst>
              <a:ext uri="{FF2B5EF4-FFF2-40B4-BE49-F238E27FC236}">
                <a16:creationId xmlns:a16="http://schemas.microsoft.com/office/drawing/2014/main" id="{92B53684-2A8B-4C6B-8F55-3B5CE3994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0E275E9-943A-40BA-AD66-852E548F8848}"/>
              </a:ext>
            </a:extLst>
          </p:cNvPr>
          <p:cNvPicPr>
            <a:picLocks noChangeAspect="1"/>
          </p:cNvPicPr>
          <p:nvPr/>
        </p:nvPicPr>
        <p:blipFill>
          <a:blip r:embed="rId3"/>
          <a:stretch>
            <a:fillRect/>
          </a:stretch>
        </p:blipFill>
        <p:spPr>
          <a:xfrm>
            <a:off x="1524000" y="959906"/>
            <a:ext cx="9020175" cy="4938188"/>
          </a:xfrm>
          <a:prstGeom prst="rect">
            <a:avLst/>
          </a:prstGeom>
        </p:spPr>
      </p:pic>
    </p:spTree>
    <p:extLst>
      <p:ext uri="{BB962C8B-B14F-4D97-AF65-F5344CB8AC3E}">
        <p14:creationId xmlns:p14="http://schemas.microsoft.com/office/powerpoint/2010/main" val="2601198779"/>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9927E4-E194-47BE-91C2-B87D50CF51DB}">
  <ds:schemaRefs>
    <ds:schemaRef ds:uri="http://schemas.microsoft.com/sharepoint/v3/contenttype/forms"/>
  </ds:schemaRefs>
</ds:datastoreItem>
</file>

<file path=customXml/itemProps3.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556</TotalTime>
  <Words>822</Words>
  <Application>Microsoft Office PowerPoint</Application>
  <PresentationFormat>Widescreen</PresentationFormat>
  <Paragraphs>58</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Amasis MT Pro Black</vt:lpstr>
      <vt:lpstr>Avenir Next LT Pro</vt:lpstr>
      <vt:lpstr>Avenir Next LT Pro Light</vt:lpstr>
      <vt:lpstr>Castellar</vt:lpstr>
      <vt:lpstr>Garamond</vt:lpstr>
      <vt:lpstr>Modern Love Grunge</vt:lpstr>
      <vt:lpstr>Times New Roman</vt:lpstr>
      <vt:lpstr>Wingdings</vt:lpstr>
      <vt:lpstr>SavonVTI</vt:lpstr>
      <vt:lpstr>INTRODUCTION TO DATA SCIENCE </vt:lpstr>
      <vt:lpstr>PowerPoint Presentation</vt:lpstr>
      <vt:lpstr>Introduction</vt:lpstr>
      <vt:lpstr>DATA SETS</vt:lpstr>
      <vt:lpstr>SCOPE OF ANALYSIS</vt:lpstr>
      <vt:lpstr>HOME SHEET</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dc:title>
  <dc:creator>Swaraj Senapati</dc:creator>
  <cp:lastModifiedBy>RAJEEV RANJAN  PAN</cp:lastModifiedBy>
  <cp:revision>69</cp:revision>
  <dcterms:created xsi:type="dcterms:W3CDTF">2021-10-12T14:05:58Z</dcterms:created>
  <dcterms:modified xsi:type="dcterms:W3CDTF">2021-12-29T11:29:38Z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